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Lst>
  <p:sldSz cy="5143500" cx="9144000"/>
  <p:notesSz cx="6858000" cy="9144000"/>
  <p:embeddedFontLst>
    <p:embeddedFont>
      <p:font typeface="Architects Daughter"/>
      <p:regular r:id="rId23"/>
    </p:embeddedFont>
    <p:embeddedFont>
      <p:font typeface="Average"/>
      <p:regular r:id="rId24"/>
    </p:embeddedFont>
    <p:embeddedFont>
      <p:font typeface="Oswald"/>
      <p:regular r:id="rId25"/>
      <p:bold r:id="rId26"/>
    </p:embeddedFont>
    <p:embeddedFont>
      <p:font typeface="Bree Serif"/>
      <p:regular r:id="rId27"/>
    </p:embeddedFont>
    <p:embeddedFont>
      <p:font typeface="Shadows Into Light"/>
      <p:regular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font" Target="fonts/Average-regular.fntdata"/><Relationship Id="rId23" Type="http://schemas.openxmlformats.org/officeDocument/2006/relationships/font" Target="fonts/ArchitectsDaughter-regular.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Oswald-bold.fntdata"/><Relationship Id="rId25" Type="http://schemas.openxmlformats.org/officeDocument/2006/relationships/font" Target="fonts/Oswald-regular.fntdata"/><Relationship Id="rId28" Type="http://schemas.openxmlformats.org/officeDocument/2006/relationships/font" Target="fonts/ShadowsIntoLight-regular.fntdata"/><Relationship Id="rId27" Type="http://schemas.openxmlformats.org/officeDocument/2006/relationships/font" Target="fonts/BreeSerif-regular.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5" name="Shape 55"/>
        <p:cNvGrpSpPr/>
        <p:nvPr/>
      </p:nvGrpSpPr>
      <p:grpSpPr>
        <a:xfrm>
          <a:off x="0" y="0"/>
          <a:ext cx="0" cy="0"/>
          <a:chOff x="0" y="0"/>
          <a:chExt cx="0" cy="0"/>
        </a:xfrm>
      </p:grpSpPr>
      <p:sp>
        <p:nvSpPr>
          <p:cNvPr id="56" name="Shape 56"/>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57" name="Shape 5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0" name="Shape 150"/>
        <p:cNvGrpSpPr/>
        <p:nvPr/>
      </p:nvGrpSpPr>
      <p:grpSpPr>
        <a:xfrm>
          <a:off x="0" y="0"/>
          <a:ext cx="0" cy="0"/>
          <a:chOff x="0" y="0"/>
          <a:chExt cx="0" cy="0"/>
        </a:xfrm>
      </p:grpSpPr>
      <p:sp>
        <p:nvSpPr>
          <p:cNvPr id="151" name="Shape 15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52" name="Shape 15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9" name="Shape 159"/>
        <p:cNvGrpSpPr/>
        <p:nvPr/>
      </p:nvGrpSpPr>
      <p:grpSpPr>
        <a:xfrm>
          <a:off x="0" y="0"/>
          <a:ext cx="0" cy="0"/>
          <a:chOff x="0" y="0"/>
          <a:chExt cx="0" cy="0"/>
        </a:xfrm>
      </p:grpSpPr>
      <p:sp>
        <p:nvSpPr>
          <p:cNvPr id="160" name="Shape 16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61" name="Shape 16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5" name="Shape 165"/>
        <p:cNvGrpSpPr/>
        <p:nvPr/>
      </p:nvGrpSpPr>
      <p:grpSpPr>
        <a:xfrm>
          <a:off x="0" y="0"/>
          <a:ext cx="0" cy="0"/>
          <a:chOff x="0" y="0"/>
          <a:chExt cx="0" cy="0"/>
        </a:xfrm>
      </p:grpSpPr>
      <p:sp>
        <p:nvSpPr>
          <p:cNvPr id="166" name="Shape 16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67" name="Shape 16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1" name="Shape 171"/>
        <p:cNvGrpSpPr/>
        <p:nvPr/>
      </p:nvGrpSpPr>
      <p:grpSpPr>
        <a:xfrm>
          <a:off x="0" y="0"/>
          <a:ext cx="0" cy="0"/>
          <a:chOff x="0" y="0"/>
          <a:chExt cx="0" cy="0"/>
        </a:xfrm>
      </p:grpSpPr>
      <p:sp>
        <p:nvSpPr>
          <p:cNvPr id="172" name="Shape 17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73" name="Shape 17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8" name="Shape 178"/>
        <p:cNvGrpSpPr/>
        <p:nvPr/>
      </p:nvGrpSpPr>
      <p:grpSpPr>
        <a:xfrm>
          <a:off x="0" y="0"/>
          <a:ext cx="0" cy="0"/>
          <a:chOff x="0" y="0"/>
          <a:chExt cx="0" cy="0"/>
        </a:xfrm>
      </p:grpSpPr>
      <p:sp>
        <p:nvSpPr>
          <p:cNvPr id="179" name="Shape 17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80" name="Shape 18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4" name="Shape 184"/>
        <p:cNvGrpSpPr/>
        <p:nvPr/>
      </p:nvGrpSpPr>
      <p:grpSpPr>
        <a:xfrm>
          <a:off x="0" y="0"/>
          <a:ext cx="0" cy="0"/>
          <a:chOff x="0" y="0"/>
          <a:chExt cx="0" cy="0"/>
        </a:xfrm>
      </p:grpSpPr>
      <p:sp>
        <p:nvSpPr>
          <p:cNvPr id="185" name="Shape 18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86" name="Shape 18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0" name="Shape 190"/>
        <p:cNvGrpSpPr/>
        <p:nvPr/>
      </p:nvGrpSpPr>
      <p:grpSpPr>
        <a:xfrm>
          <a:off x="0" y="0"/>
          <a:ext cx="0" cy="0"/>
          <a:chOff x="0" y="0"/>
          <a:chExt cx="0" cy="0"/>
        </a:xfrm>
      </p:grpSpPr>
      <p:sp>
        <p:nvSpPr>
          <p:cNvPr id="191" name="Shape 19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92" name="Shape 19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5" name="Shape 195"/>
        <p:cNvGrpSpPr/>
        <p:nvPr/>
      </p:nvGrpSpPr>
      <p:grpSpPr>
        <a:xfrm>
          <a:off x="0" y="0"/>
          <a:ext cx="0" cy="0"/>
          <a:chOff x="0" y="0"/>
          <a:chExt cx="0" cy="0"/>
        </a:xfrm>
      </p:grpSpPr>
      <p:sp>
        <p:nvSpPr>
          <p:cNvPr id="196" name="Shape 19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97" name="Shape 19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0" name="Shape 200"/>
        <p:cNvGrpSpPr/>
        <p:nvPr/>
      </p:nvGrpSpPr>
      <p:grpSpPr>
        <a:xfrm>
          <a:off x="0" y="0"/>
          <a:ext cx="0" cy="0"/>
          <a:chOff x="0" y="0"/>
          <a:chExt cx="0" cy="0"/>
        </a:xfrm>
      </p:grpSpPr>
      <p:sp>
        <p:nvSpPr>
          <p:cNvPr id="201" name="Shape 20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02" name="Shape 20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2" name="Shape 62"/>
        <p:cNvGrpSpPr/>
        <p:nvPr/>
      </p:nvGrpSpPr>
      <p:grpSpPr>
        <a:xfrm>
          <a:off x="0" y="0"/>
          <a:ext cx="0" cy="0"/>
          <a:chOff x="0" y="0"/>
          <a:chExt cx="0" cy="0"/>
        </a:xfrm>
      </p:grpSpPr>
      <p:sp>
        <p:nvSpPr>
          <p:cNvPr id="63" name="Shape 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64" name="Shape 6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9" name="Shape 69"/>
        <p:cNvGrpSpPr/>
        <p:nvPr/>
      </p:nvGrpSpPr>
      <p:grpSpPr>
        <a:xfrm>
          <a:off x="0" y="0"/>
          <a:ext cx="0" cy="0"/>
          <a:chOff x="0" y="0"/>
          <a:chExt cx="0" cy="0"/>
        </a:xfrm>
      </p:grpSpPr>
      <p:sp>
        <p:nvSpPr>
          <p:cNvPr id="70" name="Shape 7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71" name="Shape 7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9" name="Shape 79"/>
        <p:cNvGrpSpPr/>
        <p:nvPr/>
      </p:nvGrpSpPr>
      <p:grpSpPr>
        <a:xfrm>
          <a:off x="0" y="0"/>
          <a:ext cx="0" cy="0"/>
          <a:chOff x="0" y="0"/>
          <a:chExt cx="0" cy="0"/>
        </a:xfrm>
      </p:grpSpPr>
      <p:sp>
        <p:nvSpPr>
          <p:cNvPr id="80" name="Shape 8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81" name="Shape 8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7" name="Shape 87"/>
        <p:cNvGrpSpPr/>
        <p:nvPr/>
      </p:nvGrpSpPr>
      <p:grpSpPr>
        <a:xfrm>
          <a:off x="0" y="0"/>
          <a:ext cx="0" cy="0"/>
          <a:chOff x="0" y="0"/>
          <a:chExt cx="0" cy="0"/>
        </a:xfrm>
      </p:grpSpPr>
      <p:sp>
        <p:nvSpPr>
          <p:cNvPr id="88" name="Shape 8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89" name="Shape 89"/>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9" name="Shape 99"/>
        <p:cNvGrpSpPr/>
        <p:nvPr/>
      </p:nvGrpSpPr>
      <p:grpSpPr>
        <a:xfrm>
          <a:off x="0" y="0"/>
          <a:ext cx="0" cy="0"/>
          <a:chOff x="0" y="0"/>
          <a:chExt cx="0" cy="0"/>
        </a:xfrm>
      </p:grpSpPr>
      <p:sp>
        <p:nvSpPr>
          <p:cNvPr id="100" name="Shape 10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01" name="Shape 10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7" name="Shape 117"/>
        <p:cNvGrpSpPr/>
        <p:nvPr/>
      </p:nvGrpSpPr>
      <p:grpSpPr>
        <a:xfrm>
          <a:off x="0" y="0"/>
          <a:ext cx="0" cy="0"/>
          <a:chOff x="0" y="0"/>
          <a:chExt cx="0" cy="0"/>
        </a:xfrm>
      </p:grpSpPr>
      <p:sp>
        <p:nvSpPr>
          <p:cNvPr id="118" name="Shape 11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19" name="Shape 119"/>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1" name="Shape 131"/>
        <p:cNvGrpSpPr/>
        <p:nvPr/>
      </p:nvGrpSpPr>
      <p:grpSpPr>
        <a:xfrm>
          <a:off x="0" y="0"/>
          <a:ext cx="0" cy="0"/>
          <a:chOff x="0" y="0"/>
          <a:chExt cx="0" cy="0"/>
        </a:xfrm>
      </p:grpSpPr>
      <p:sp>
        <p:nvSpPr>
          <p:cNvPr id="132" name="Shape 13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33" name="Shape 13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1" name="Shape 141"/>
        <p:cNvGrpSpPr/>
        <p:nvPr/>
      </p:nvGrpSpPr>
      <p:grpSpPr>
        <a:xfrm>
          <a:off x="0" y="0"/>
          <a:ext cx="0" cy="0"/>
          <a:chOff x="0" y="0"/>
          <a:chExt cx="0" cy="0"/>
        </a:xfrm>
      </p:grpSpPr>
      <p:sp>
        <p:nvSpPr>
          <p:cNvPr id="142" name="Shape 14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43" name="Shape 14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grpSp>
        <p:nvGrpSpPr>
          <p:cNvPr id="10" name="Shape 10"/>
          <p:cNvGrpSpPr/>
          <p:nvPr/>
        </p:nvGrpSpPr>
        <p:grpSpPr>
          <a:xfrm>
            <a:off x="4350278" y="2855377"/>
            <a:ext cx="443588" cy="105632"/>
            <a:chOff x="4137525" y="2915950"/>
            <a:chExt cx="869099" cy="206999"/>
          </a:xfrm>
        </p:grpSpPr>
        <p:sp>
          <p:nvSpPr>
            <p:cNvPr id="11" name="Shape 11"/>
            <p:cNvSpPr/>
            <p:nvPr/>
          </p:nvSpPr>
          <p:spPr>
            <a:xfrm>
              <a:off x="4468575" y="2915950"/>
              <a:ext cx="206999" cy="206999"/>
            </a:xfrm>
            <a:prstGeom prst="ellipse">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12" name="Shape 12"/>
            <p:cNvSpPr/>
            <p:nvPr/>
          </p:nvSpPr>
          <p:spPr>
            <a:xfrm>
              <a:off x="4799625" y="2915950"/>
              <a:ext cx="206999" cy="206999"/>
            </a:xfrm>
            <a:prstGeom prst="ellipse">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13" name="Shape 13"/>
            <p:cNvSpPr/>
            <p:nvPr/>
          </p:nvSpPr>
          <p:spPr>
            <a:xfrm>
              <a:off x="4137525" y="2915950"/>
              <a:ext cx="206999" cy="206999"/>
            </a:xfrm>
            <a:prstGeom prst="ellipse">
              <a:avLst/>
            </a:prstGeom>
            <a:solidFill>
              <a:schemeClr val="dk1"/>
            </a:solidFill>
            <a:ln>
              <a:noFill/>
            </a:ln>
          </p:spPr>
          <p:txBody>
            <a:bodyPr anchorCtr="0" anchor="ctr" bIns="91425" lIns="91425" rIns="91425" tIns="91425">
              <a:noAutofit/>
            </a:bodyPr>
            <a:lstStyle/>
            <a:p>
              <a:pPr lvl="0">
                <a:spcBef>
                  <a:spcPts val="0"/>
                </a:spcBef>
                <a:buNone/>
              </a:pPr>
              <a:r>
                <a:t/>
              </a:r>
              <a:endParaRPr/>
            </a:p>
          </p:txBody>
        </p:sp>
      </p:grpSp>
      <p:sp>
        <p:nvSpPr>
          <p:cNvPr id="14" name="Shape 14"/>
          <p:cNvSpPr txBox="1"/>
          <p:nvPr>
            <p:ph type="ctrTitle"/>
          </p:nvPr>
        </p:nvSpPr>
        <p:spPr>
          <a:xfrm>
            <a:off x="671257" y="990800"/>
            <a:ext cx="7801500" cy="1730099"/>
          </a:xfrm>
          <a:prstGeom prst="rect">
            <a:avLst/>
          </a:prstGeom>
        </p:spPr>
        <p:txBody>
          <a:bodyPr anchorCtr="0" anchor="b" bIns="91425" lIns="91425" rIns="91425" tIns="91425"/>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p:txBody>
      </p:sp>
      <p:sp>
        <p:nvSpPr>
          <p:cNvPr id="15" name="Shape 15"/>
          <p:cNvSpPr txBox="1"/>
          <p:nvPr>
            <p:ph idx="1" type="subTitle"/>
          </p:nvPr>
        </p:nvSpPr>
        <p:spPr>
          <a:xfrm>
            <a:off x="671250" y="3174875"/>
            <a:ext cx="7801500" cy="7926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16" name="Shape 16"/>
          <p:cNvSpPr txBox="1"/>
          <p:nvPr>
            <p:ph idx="12" type="sldNum"/>
          </p:nvPr>
        </p:nvSpPr>
        <p:spPr>
          <a:xfrm>
            <a:off x="8490250" y="4681009"/>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GB"/>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9" name="Shape 49"/>
        <p:cNvGrpSpPr/>
        <p:nvPr/>
      </p:nvGrpSpPr>
      <p:grpSpPr>
        <a:xfrm>
          <a:off x="0" y="0"/>
          <a:ext cx="0" cy="0"/>
          <a:chOff x="0" y="0"/>
          <a:chExt cx="0" cy="0"/>
        </a:xfrm>
      </p:grpSpPr>
      <p:sp>
        <p:nvSpPr>
          <p:cNvPr id="50" name="Shape 50"/>
          <p:cNvSpPr txBox="1"/>
          <p:nvPr>
            <p:ph type="title"/>
          </p:nvPr>
        </p:nvSpPr>
        <p:spPr>
          <a:xfrm>
            <a:off x="311700" y="1255275"/>
            <a:ext cx="8520599" cy="1890600"/>
          </a:xfrm>
          <a:prstGeom prst="rect">
            <a:avLst/>
          </a:prstGeom>
        </p:spPr>
        <p:txBody>
          <a:bodyPr anchorCtr="0" anchor="b" bIns="91425" lIns="91425" rIns="91425"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51" name="Shape 51"/>
          <p:cNvSpPr txBox="1"/>
          <p:nvPr>
            <p:ph idx="1" type="body"/>
          </p:nvPr>
        </p:nvSpPr>
        <p:spPr>
          <a:xfrm>
            <a:off x="311700" y="3228425"/>
            <a:ext cx="8520599"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52" name="Shape 52"/>
          <p:cNvSpPr txBox="1"/>
          <p:nvPr>
            <p:ph idx="12" type="sldNum"/>
          </p:nvPr>
        </p:nvSpPr>
        <p:spPr>
          <a:xfrm>
            <a:off x="8490250" y="4681009"/>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GB"/>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3" name="Shape 53"/>
        <p:cNvGrpSpPr/>
        <p:nvPr/>
      </p:nvGrpSpPr>
      <p:grpSpPr>
        <a:xfrm>
          <a:off x="0" y="0"/>
          <a:ext cx="0" cy="0"/>
          <a:chOff x="0" y="0"/>
          <a:chExt cx="0" cy="0"/>
        </a:xfrm>
      </p:grpSpPr>
      <p:sp>
        <p:nvSpPr>
          <p:cNvPr id="54" name="Shape 54"/>
          <p:cNvSpPr txBox="1"/>
          <p:nvPr>
            <p:ph idx="12" type="sldNum"/>
          </p:nvPr>
        </p:nvSpPr>
        <p:spPr>
          <a:xfrm>
            <a:off x="8490250" y="4681009"/>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GB"/>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title">
    <p:spTree>
      <p:nvGrpSpPr>
        <p:cNvPr id="17" name="Shape 17"/>
        <p:cNvGrpSpPr/>
        <p:nvPr/>
      </p:nvGrpSpPr>
      <p:grpSpPr>
        <a:xfrm>
          <a:off x="0" y="0"/>
          <a:ext cx="0" cy="0"/>
          <a:chOff x="0" y="0"/>
          <a:chExt cx="0" cy="0"/>
        </a:xfrm>
      </p:grpSpPr>
      <p:sp>
        <p:nvSpPr>
          <p:cNvPr id="18" name="Shape 18"/>
          <p:cNvSpPr txBox="1"/>
          <p:nvPr>
            <p:ph type="title"/>
          </p:nvPr>
        </p:nvSpPr>
        <p:spPr>
          <a:xfrm>
            <a:off x="671250" y="2141250"/>
            <a:ext cx="7852199" cy="861000"/>
          </a:xfrm>
          <a:prstGeom prst="rect">
            <a:avLst/>
          </a:prstGeom>
        </p:spPr>
        <p:txBody>
          <a:bodyPr anchorCtr="0" anchor="ctr" bIns="91425" lIns="91425" rIns="91425"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9" name="Shape 19"/>
          <p:cNvSpPr txBox="1"/>
          <p:nvPr>
            <p:ph idx="12" type="sldNum"/>
          </p:nvPr>
        </p:nvSpPr>
        <p:spPr>
          <a:xfrm>
            <a:off x="8490250" y="4681009"/>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GB"/>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599" cy="572699"/>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8520599"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3" name="Shape 23"/>
          <p:cNvSpPr txBox="1"/>
          <p:nvPr>
            <p:ph idx="12" type="sldNum"/>
          </p:nvPr>
        </p:nvSpPr>
        <p:spPr>
          <a:xfrm>
            <a:off x="8490250" y="4681009"/>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GB"/>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4" name="Shape 24"/>
        <p:cNvGrpSpPr/>
        <p:nvPr/>
      </p:nvGrpSpPr>
      <p:grpSpPr>
        <a:xfrm>
          <a:off x="0" y="0"/>
          <a:ext cx="0" cy="0"/>
          <a:chOff x="0" y="0"/>
          <a:chExt cx="0" cy="0"/>
        </a:xfrm>
      </p:grpSpPr>
      <p:sp>
        <p:nvSpPr>
          <p:cNvPr id="25" name="Shape 25"/>
          <p:cNvSpPr txBox="1"/>
          <p:nvPr>
            <p:ph type="title"/>
          </p:nvPr>
        </p:nvSpPr>
        <p:spPr>
          <a:xfrm>
            <a:off x="311700" y="445025"/>
            <a:ext cx="8520599" cy="572699"/>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6" name="Shape 26"/>
          <p:cNvSpPr txBox="1"/>
          <p:nvPr>
            <p:ph idx="1" type="body"/>
          </p:nvPr>
        </p:nvSpPr>
        <p:spPr>
          <a:xfrm>
            <a:off x="311700" y="1152475"/>
            <a:ext cx="3999899"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7" name="Shape 27"/>
          <p:cNvSpPr txBox="1"/>
          <p:nvPr>
            <p:ph idx="2" type="body"/>
          </p:nvPr>
        </p:nvSpPr>
        <p:spPr>
          <a:xfrm>
            <a:off x="4832400" y="1152475"/>
            <a:ext cx="3999899"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8" name="Shape 28"/>
          <p:cNvSpPr txBox="1"/>
          <p:nvPr>
            <p:ph idx="12" type="sldNum"/>
          </p:nvPr>
        </p:nvSpPr>
        <p:spPr>
          <a:xfrm>
            <a:off x="8490250" y="4681009"/>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GB"/>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9" name="Shape 29"/>
        <p:cNvGrpSpPr/>
        <p:nvPr/>
      </p:nvGrpSpPr>
      <p:grpSpPr>
        <a:xfrm>
          <a:off x="0" y="0"/>
          <a:ext cx="0" cy="0"/>
          <a:chOff x="0" y="0"/>
          <a:chExt cx="0" cy="0"/>
        </a:xfrm>
      </p:grpSpPr>
      <p:sp>
        <p:nvSpPr>
          <p:cNvPr id="30" name="Shape 30"/>
          <p:cNvSpPr txBox="1"/>
          <p:nvPr>
            <p:ph type="title"/>
          </p:nvPr>
        </p:nvSpPr>
        <p:spPr>
          <a:xfrm>
            <a:off x="311700" y="445025"/>
            <a:ext cx="8520599" cy="572699"/>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1" name="Shape 31"/>
          <p:cNvSpPr txBox="1"/>
          <p:nvPr>
            <p:ph idx="12" type="sldNum"/>
          </p:nvPr>
        </p:nvSpPr>
        <p:spPr>
          <a:xfrm>
            <a:off x="8490250" y="4681009"/>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GB"/>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2" name="Shape 32"/>
        <p:cNvGrpSpPr/>
        <p:nvPr/>
      </p:nvGrpSpPr>
      <p:grpSpPr>
        <a:xfrm>
          <a:off x="0" y="0"/>
          <a:ext cx="0" cy="0"/>
          <a:chOff x="0" y="0"/>
          <a:chExt cx="0" cy="0"/>
        </a:xfrm>
      </p:grpSpPr>
      <p:sp>
        <p:nvSpPr>
          <p:cNvPr id="33" name="Shape 33"/>
          <p:cNvSpPr txBox="1"/>
          <p:nvPr>
            <p:ph type="title"/>
          </p:nvPr>
        </p:nvSpPr>
        <p:spPr>
          <a:xfrm>
            <a:off x="311700" y="555600"/>
            <a:ext cx="2807999" cy="755699"/>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4" name="Shape 34"/>
          <p:cNvSpPr txBox="1"/>
          <p:nvPr>
            <p:ph idx="1" type="body"/>
          </p:nvPr>
        </p:nvSpPr>
        <p:spPr>
          <a:xfrm>
            <a:off x="311700" y="1389600"/>
            <a:ext cx="2807999"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5" name="Shape 35"/>
          <p:cNvSpPr txBox="1"/>
          <p:nvPr>
            <p:ph idx="12" type="sldNum"/>
          </p:nvPr>
        </p:nvSpPr>
        <p:spPr>
          <a:xfrm>
            <a:off x="8490250" y="4681009"/>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GB"/>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lt2"/>
        </a:solidFill>
      </p:bgPr>
    </p:bg>
    <p:spTree>
      <p:nvGrpSpPr>
        <p:cNvPr id="36" name="Shape 36"/>
        <p:cNvGrpSpPr/>
        <p:nvPr/>
      </p:nvGrpSpPr>
      <p:grpSpPr>
        <a:xfrm>
          <a:off x="0" y="0"/>
          <a:ext cx="0" cy="0"/>
          <a:chOff x="0" y="0"/>
          <a:chExt cx="0" cy="0"/>
        </a:xfrm>
      </p:grpSpPr>
      <p:sp>
        <p:nvSpPr>
          <p:cNvPr id="37" name="Shape 37"/>
          <p:cNvSpPr txBox="1"/>
          <p:nvPr>
            <p:ph type="title"/>
          </p:nvPr>
        </p:nvSpPr>
        <p:spPr>
          <a:xfrm>
            <a:off x="490250" y="526350"/>
            <a:ext cx="6227100" cy="4090800"/>
          </a:xfrm>
          <a:prstGeom prst="rect">
            <a:avLst/>
          </a:prstGeom>
        </p:spPr>
        <p:txBody>
          <a:bodyPr anchorCtr="0" anchor="ctr" bIns="91425" lIns="91425" rIns="91425" tIns="91425"/>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p:txBody>
      </p:sp>
      <p:sp>
        <p:nvSpPr>
          <p:cNvPr id="38" name="Shape 38"/>
          <p:cNvSpPr txBox="1"/>
          <p:nvPr>
            <p:ph idx="12" type="sldNum"/>
          </p:nvPr>
        </p:nvSpPr>
        <p:spPr>
          <a:xfrm>
            <a:off x="8490250" y="4681009"/>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GB">
                <a:solidFill>
                  <a:schemeClr val="l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9" name="Shape 39"/>
        <p:cNvGrpSpPr/>
        <p:nvPr/>
      </p:nvGrpSpPr>
      <p:grpSpPr>
        <a:xfrm>
          <a:off x="0" y="0"/>
          <a:ext cx="0" cy="0"/>
          <a:chOff x="0" y="0"/>
          <a:chExt cx="0" cy="0"/>
        </a:xfrm>
      </p:grpSpPr>
      <p:sp>
        <p:nvSpPr>
          <p:cNvPr id="40" name="Shape 40"/>
          <p:cNvSpPr/>
          <p:nvPr/>
        </p:nvSpPr>
        <p:spPr>
          <a:xfrm>
            <a:off x="4572000" y="0"/>
            <a:ext cx="4572000" cy="5143499"/>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cxnSp>
        <p:nvCxnSpPr>
          <p:cNvPr id="41" name="Shape 41"/>
          <p:cNvCxnSpPr/>
          <p:nvPr/>
        </p:nvCxnSpPr>
        <p:spPr>
          <a:xfrm>
            <a:off x="5029675" y="4495500"/>
            <a:ext cx="468300" cy="0"/>
          </a:xfrm>
          <a:prstGeom prst="straightConnector1">
            <a:avLst/>
          </a:prstGeom>
          <a:noFill/>
          <a:ln cap="flat" cmpd="sng" w="19050">
            <a:solidFill>
              <a:schemeClr val="lt1"/>
            </a:solidFill>
            <a:prstDash val="solid"/>
            <a:round/>
            <a:headEnd len="med" w="med" type="none"/>
            <a:tailEnd len="med" w="med" type="none"/>
          </a:ln>
        </p:spPr>
      </p:cxnSp>
      <p:sp>
        <p:nvSpPr>
          <p:cNvPr id="42" name="Shape 42"/>
          <p:cNvSpPr txBox="1"/>
          <p:nvPr>
            <p:ph type="title"/>
          </p:nvPr>
        </p:nvSpPr>
        <p:spPr>
          <a:xfrm>
            <a:off x="265500" y="1081400"/>
            <a:ext cx="4045199" cy="17103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43" name="Shape 43"/>
          <p:cNvSpPr txBox="1"/>
          <p:nvPr>
            <p:ph idx="1" type="subTitle"/>
          </p:nvPr>
        </p:nvSpPr>
        <p:spPr>
          <a:xfrm>
            <a:off x="265500" y="2845200"/>
            <a:ext cx="4045199" cy="1345500"/>
          </a:xfrm>
          <a:prstGeom prst="rect">
            <a:avLst/>
          </a:prstGeom>
        </p:spPr>
        <p:txBody>
          <a:bodyPr anchorCtr="0" anchor="t" bIns="91425" lIns="91425" rIns="91425" tIns="91425"/>
          <a:lstStyle>
            <a:lvl1pPr lvl="0" algn="ctr">
              <a:lnSpc>
                <a:spcPct val="100000"/>
              </a:lnSpc>
              <a:spcBef>
                <a:spcPts val="0"/>
              </a:spcBef>
              <a:spcAft>
                <a:spcPts val="0"/>
              </a:spcAft>
              <a:buClr>
                <a:schemeClr val="dk1"/>
              </a:buClr>
              <a:buSzPct val="100000"/>
              <a:buNone/>
              <a:defRPr sz="2100">
                <a:solidFill>
                  <a:schemeClr val="dk1"/>
                </a:solidFill>
              </a:defRPr>
            </a:lvl1pPr>
            <a:lvl2pPr lvl="1" algn="ctr">
              <a:lnSpc>
                <a:spcPct val="100000"/>
              </a:lnSpc>
              <a:spcBef>
                <a:spcPts val="0"/>
              </a:spcBef>
              <a:spcAft>
                <a:spcPts val="0"/>
              </a:spcAft>
              <a:buClr>
                <a:schemeClr val="dk1"/>
              </a:buClr>
              <a:buSzPct val="100000"/>
              <a:buNone/>
              <a:defRPr sz="2100">
                <a:solidFill>
                  <a:schemeClr val="dk1"/>
                </a:solidFill>
              </a:defRPr>
            </a:lvl2pPr>
            <a:lvl3pPr lvl="2" algn="ctr">
              <a:lnSpc>
                <a:spcPct val="100000"/>
              </a:lnSpc>
              <a:spcBef>
                <a:spcPts val="0"/>
              </a:spcBef>
              <a:spcAft>
                <a:spcPts val="0"/>
              </a:spcAft>
              <a:buClr>
                <a:schemeClr val="dk1"/>
              </a:buClr>
              <a:buSzPct val="100000"/>
              <a:buNone/>
              <a:defRPr sz="2100">
                <a:solidFill>
                  <a:schemeClr val="dk1"/>
                </a:solidFill>
              </a:defRPr>
            </a:lvl3pPr>
            <a:lvl4pPr lvl="3" algn="ctr">
              <a:lnSpc>
                <a:spcPct val="100000"/>
              </a:lnSpc>
              <a:spcBef>
                <a:spcPts val="0"/>
              </a:spcBef>
              <a:spcAft>
                <a:spcPts val="0"/>
              </a:spcAft>
              <a:buClr>
                <a:schemeClr val="dk1"/>
              </a:buClr>
              <a:buSzPct val="100000"/>
              <a:buNone/>
              <a:defRPr sz="2100">
                <a:solidFill>
                  <a:schemeClr val="dk1"/>
                </a:solidFill>
              </a:defRPr>
            </a:lvl4pPr>
            <a:lvl5pPr lvl="4" algn="ctr">
              <a:lnSpc>
                <a:spcPct val="100000"/>
              </a:lnSpc>
              <a:spcBef>
                <a:spcPts val="0"/>
              </a:spcBef>
              <a:spcAft>
                <a:spcPts val="0"/>
              </a:spcAft>
              <a:buClr>
                <a:schemeClr val="dk1"/>
              </a:buClr>
              <a:buSzPct val="100000"/>
              <a:buNone/>
              <a:defRPr sz="2100">
                <a:solidFill>
                  <a:schemeClr val="dk1"/>
                </a:solidFill>
              </a:defRPr>
            </a:lvl5pPr>
            <a:lvl6pPr lvl="5" algn="ctr">
              <a:lnSpc>
                <a:spcPct val="100000"/>
              </a:lnSpc>
              <a:spcBef>
                <a:spcPts val="0"/>
              </a:spcBef>
              <a:spcAft>
                <a:spcPts val="0"/>
              </a:spcAft>
              <a:buClr>
                <a:schemeClr val="dk1"/>
              </a:buClr>
              <a:buSzPct val="100000"/>
              <a:buNone/>
              <a:defRPr sz="2100">
                <a:solidFill>
                  <a:schemeClr val="dk1"/>
                </a:solidFill>
              </a:defRPr>
            </a:lvl6pPr>
            <a:lvl7pPr lvl="6" algn="ctr">
              <a:lnSpc>
                <a:spcPct val="100000"/>
              </a:lnSpc>
              <a:spcBef>
                <a:spcPts val="0"/>
              </a:spcBef>
              <a:spcAft>
                <a:spcPts val="0"/>
              </a:spcAft>
              <a:buClr>
                <a:schemeClr val="dk1"/>
              </a:buClr>
              <a:buSzPct val="100000"/>
              <a:buNone/>
              <a:defRPr sz="2100">
                <a:solidFill>
                  <a:schemeClr val="dk1"/>
                </a:solidFill>
              </a:defRPr>
            </a:lvl7pPr>
            <a:lvl8pPr lvl="7" algn="ctr">
              <a:lnSpc>
                <a:spcPct val="100000"/>
              </a:lnSpc>
              <a:spcBef>
                <a:spcPts val="0"/>
              </a:spcBef>
              <a:spcAft>
                <a:spcPts val="0"/>
              </a:spcAft>
              <a:buClr>
                <a:schemeClr val="dk1"/>
              </a:buClr>
              <a:buSzPct val="100000"/>
              <a:buNone/>
              <a:defRPr sz="2100">
                <a:solidFill>
                  <a:schemeClr val="dk1"/>
                </a:solidFill>
              </a:defRPr>
            </a:lvl8pPr>
            <a:lvl9pPr lvl="8" algn="ctr">
              <a:lnSpc>
                <a:spcPct val="100000"/>
              </a:lnSpc>
              <a:spcBef>
                <a:spcPts val="0"/>
              </a:spcBef>
              <a:spcAft>
                <a:spcPts val="0"/>
              </a:spcAft>
              <a:buClr>
                <a:schemeClr val="dk1"/>
              </a:buClr>
              <a:buSzPct val="100000"/>
              <a:buNone/>
              <a:defRPr sz="2100">
                <a:solidFill>
                  <a:schemeClr val="dk1"/>
                </a:solidFill>
              </a:defRPr>
            </a:lvl9pPr>
          </a:lstStyle>
          <a:p/>
        </p:txBody>
      </p:sp>
      <p:sp>
        <p:nvSpPr>
          <p:cNvPr id="44" name="Shape 44"/>
          <p:cNvSpPr txBox="1"/>
          <p:nvPr>
            <p:ph idx="2" type="body"/>
          </p:nvPr>
        </p:nvSpPr>
        <p:spPr>
          <a:xfrm>
            <a:off x="4939500" y="724200"/>
            <a:ext cx="3837000" cy="3695099"/>
          </a:xfrm>
          <a:prstGeom prst="rect">
            <a:avLst/>
          </a:prstGeom>
        </p:spPr>
        <p:txBody>
          <a:bodyPr anchorCtr="0" anchor="ctr" bIns="91425" lIns="91425" rIns="91425" tIns="91425"/>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p:txBody>
      </p:sp>
      <p:sp>
        <p:nvSpPr>
          <p:cNvPr id="45" name="Shape 45"/>
          <p:cNvSpPr txBox="1"/>
          <p:nvPr>
            <p:ph idx="12" type="sldNum"/>
          </p:nvPr>
        </p:nvSpPr>
        <p:spPr>
          <a:xfrm>
            <a:off x="8490250" y="4681009"/>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GB">
                <a:solidFill>
                  <a:schemeClr val="lt1"/>
                </a:solidFil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6" name="Shape 46"/>
        <p:cNvGrpSpPr/>
        <p:nvPr/>
      </p:nvGrpSpPr>
      <p:grpSpPr>
        <a:xfrm>
          <a:off x="0" y="0"/>
          <a:ext cx="0" cy="0"/>
          <a:chOff x="0" y="0"/>
          <a:chExt cx="0" cy="0"/>
        </a:xfrm>
      </p:grpSpPr>
      <p:sp>
        <p:nvSpPr>
          <p:cNvPr id="47" name="Shape 47"/>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Clr>
                <a:schemeClr val="dk1"/>
              </a:buClr>
              <a:buSzPct val="100000"/>
              <a:buFont typeface="Oswald"/>
              <a:buNone/>
              <a:defRPr sz="2100">
                <a:solidFill>
                  <a:schemeClr val="dk1"/>
                </a:solidFill>
                <a:latin typeface="Oswald"/>
                <a:ea typeface="Oswald"/>
                <a:cs typeface="Oswald"/>
                <a:sym typeface="Oswald"/>
              </a:defRPr>
            </a:lvl1pPr>
          </a:lstStyle>
          <a:p/>
        </p:txBody>
      </p:sp>
      <p:sp>
        <p:nvSpPr>
          <p:cNvPr id="48" name="Shape 48"/>
          <p:cNvSpPr txBox="1"/>
          <p:nvPr>
            <p:ph idx="12" type="sldNum"/>
          </p:nvPr>
        </p:nvSpPr>
        <p:spPr>
          <a:xfrm>
            <a:off x="8490250" y="4681009"/>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GB"/>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599" cy="572699"/>
          </a:xfrm>
          <a:prstGeom prst="rect">
            <a:avLst/>
          </a:prstGeom>
          <a:noFill/>
          <a:ln>
            <a:noFill/>
          </a:ln>
        </p:spPr>
        <p:txBody>
          <a:bodyPr anchorCtr="0" anchor="t" bIns="91425" lIns="91425" rIns="91425" tIns="91425"/>
          <a:lstStyle>
            <a:lvl1pPr lvl="0">
              <a:spcBef>
                <a:spcPts val="0"/>
              </a:spcBef>
              <a:buClr>
                <a:schemeClr val="dk1"/>
              </a:buClr>
              <a:buSzPct val="100000"/>
              <a:buFont typeface="Oswald"/>
              <a:buNone/>
              <a:defRPr sz="3000">
                <a:solidFill>
                  <a:schemeClr val="dk1"/>
                </a:solidFill>
                <a:latin typeface="Oswald"/>
                <a:ea typeface="Oswald"/>
                <a:cs typeface="Oswald"/>
                <a:sym typeface="Oswald"/>
              </a:defRPr>
            </a:lvl1pPr>
            <a:lvl2pPr lvl="1">
              <a:spcBef>
                <a:spcPts val="0"/>
              </a:spcBef>
              <a:buClr>
                <a:schemeClr val="dk1"/>
              </a:buClr>
              <a:buSzPct val="100000"/>
              <a:buFont typeface="Oswald"/>
              <a:buNone/>
              <a:defRPr sz="3000">
                <a:solidFill>
                  <a:schemeClr val="dk1"/>
                </a:solidFill>
                <a:latin typeface="Oswald"/>
                <a:ea typeface="Oswald"/>
                <a:cs typeface="Oswald"/>
                <a:sym typeface="Oswald"/>
              </a:defRPr>
            </a:lvl2pPr>
            <a:lvl3pPr lvl="2">
              <a:spcBef>
                <a:spcPts val="0"/>
              </a:spcBef>
              <a:buClr>
                <a:schemeClr val="dk1"/>
              </a:buClr>
              <a:buSzPct val="100000"/>
              <a:buFont typeface="Oswald"/>
              <a:buNone/>
              <a:defRPr sz="3000">
                <a:solidFill>
                  <a:schemeClr val="dk1"/>
                </a:solidFill>
                <a:latin typeface="Oswald"/>
                <a:ea typeface="Oswald"/>
                <a:cs typeface="Oswald"/>
                <a:sym typeface="Oswald"/>
              </a:defRPr>
            </a:lvl3pPr>
            <a:lvl4pPr lvl="3">
              <a:spcBef>
                <a:spcPts val="0"/>
              </a:spcBef>
              <a:buClr>
                <a:schemeClr val="dk1"/>
              </a:buClr>
              <a:buSzPct val="100000"/>
              <a:buFont typeface="Oswald"/>
              <a:buNone/>
              <a:defRPr sz="3000">
                <a:solidFill>
                  <a:schemeClr val="dk1"/>
                </a:solidFill>
                <a:latin typeface="Oswald"/>
                <a:ea typeface="Oswald"/>
                <a:cs typeface="Oswald"/>
                <a:sym typeface="Oswald"/>
              </a:defRPr>
            </a:lvl4pPr>
            <a:lvl5pPr lvl="4">
              <a:spcBef>
                <a:spcPts val="0"/>
              </a:spcBef>
              <a:buClr>
                <a:schemeClr val="dk1"/>
              </a:buClr>
              <a:buSzPct val="100000"/>
              <a:buFont typeface="Oswald"/>
              <a:buNone/>
              <a:defRPr sz="3000">
                <a:solidFill>
                  <a:schemeClr val="dk1"/>
                </a:solidFill>
                <a:latin typeface="Oswald"/>
                <a:ea typeface="Oswald"/>
                <a:cs typeface="Oswald"/>
                <a:sym typeface="Oswald"/>
              </a:defRPr>
            </a:lvl5pPr>
            <a:lvl6pPr lvl="5">
              <a:spcBef>
                <a:spcPts val="0"/>
              </a:spcBef>
              <a:buClr>
                <a:schemeClr val="dk1"/>
              </a:buClr>
              <a:buSzPct val="100000"/>
              <a:buFont typeface="Oswald"/>
              <a:buNone/>
              <a:defRPr sz="3000">
                <a:solidFill>
                  <a:schemeClr val="dk1"/>
                </a:solidFill>
                <a:latin typeface="Oswald"/>
                <a:ea typeface="Oswald"/>
                <a:cs typeface="Oswald"/>
                <a:sym typeface="Oswald"/>
              </a:defRPr>
            </a:lvl6pPr>
            <a:lvl7pPr lvl="6">
              <a:spcBef>
                <a:spcPts val="0"/>
              </a:spcBef>
              <a:buClr>
                <a:schemeClr val="dk1"/>
              </a:buClr>
              <a:buSzPct val="100000"/>
              <a:buFont typeface="Oswald"/>
              <a:buNone/>
              <a:defRPr sz="3000">
                <a:solidFill>
                  <a:schemeClr val="dk1"/>
                </a:solidFill>
                <a:latin typeface="Oswald"/>
                <a:ea typeface="Oswald"/>
                <a:cs typeface="Oswald"/>
                <a:sym typeface="Oswald"/>
              </a:defRPr>
            </a:lvl7pPr>
            <a:lvl8pPr lvl="7">
              <a:spcBef>
                <a:spcPts val="0"/>
              </a:spcBef>
              <a:buClr>
                <a:schemeClr val="dk1"/>
              </a:buClr>
              <a:buSzPct val="100000"/>
              <a:buFont typeface="Oswald"/>
              <a:buNone/>
              <a:defRPr sz="3000">
                <a:solidFill>
                  <a:schemeClr val="dk1"/>
                </a:solidFill>
                <a:latin typeface="Oswald"/>
                <a:ea typeface="Oswald"/>
                <a:cs typeface="Oswald"/>
                <a:sym typeface="Oswald"/>
              </a:defRPr>
            </a:lvl8pPr>
            <a:lvl9pPr lvl="8">
              <a:spcBef>
                <a:spcPts val="0"/>
              </a:spcBef>
              <a:buClr>
                <a:schemeClr val="dk1"/>
              </a:buClr>
              <a:buSzPct val="100000"/>
              <a:buFont typeface="Oswald"/>
              <a:buNone/>
              <a:defRPr sz="3000">
                <a:solidFill>
                  <a:schemeClr val="dk1"/>
                </a:solidFill>
                <a:latin typeface="Oswald"/>
                <a:ea typeface="Oswald"/>
                <a:cs typeface="Oswald"/>
                <a:sym typeface="Oswald"/>
              </a:defRPr>
            </a:lvl9pPr>
          </a:lstStyle>
          <a:p/>
        </p:txBody>
      </p:sp>
      <p:sp>
        <p:nvSpPr>
          <p:cNvPr id="7" name="Shape 7"/>
          <p:cNvSpPr txBox="1"/>
          <p:nvPr>
            <p:ph idx="1" type="body"/>
          </p:nvPr>
        </p:nvSpPr>
        <p:spPr>
          <a:xfrm>
            <a:off x="311700" y="1152475"/>
            <a:ext cx="8520599"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accent3"/>
              </a:buClr>
              <a:buSzPct val="100000"/>
              <a:buFont typeface="Average"/>
              <a:defRPr sz="1800">
                <a:solidFill>
                  <a:schemeClr val="accent3"/>
                </a:solidFill>
                <a:latin typeface="Average"/>
                <a:ea typeface="Average"/>
                <a:cs typeface="Average"/>
                <a:sym typeface="Average"/>
              </a:defRPr>
            </a:lvl1pPr>
            <a:lvl2pPr lvl="1">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2pPr>
            <a:lvl3pPr lvl="2">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3pPr>
            <a:lvl4pPr lvl="3">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4pPr>
            <a:lvl5pPr lvl="4">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5pPr>
            <a:lvl6pPr lvl="5">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6pPr>
            <a:lvl7pPr lvl="6">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7pPr>
            <a:lvl8pPr lvl="7">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8pPr>
            <a:lvl9pPr lvl="8">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9pPr>
          </a:lstStyle>
          <a:p/>
        </p:txBody>
      </p:sp>
      <p:sp>
        <p:nvSpPr>
          <p:cNvPr id="8" name="Shape 8"/>
          <p:cNvSpPr txBox="1"/>
          <p:nvPr>
            <p:ph idx="12" type="sldNum"/>
          </p:nvPr>
        </p:nvSpPr>
        <p:spPr>
          <a:xfrm>
            <a:off x="8490250" y="4681009"/>
            <a:ext cx="548699"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GB" sz="1000">
                <a:solidFill>
                  <a:schemeClr val="accent3"/>
                </a:solidFill>
                <a:latin typeface="Average"/>
                <a:ea typeface="Average"/>
                <a:cs typeface="Average"/>
                <a:sym typeface="Average"/>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00.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 Id="rId3" Type="http://schemas.openxmlformats.org/officeDocument/2006/relationships/image" Target="../media/image03.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hyperlink" Target="http://zirasumie.blogspot.my/2010/04/penginterasian-kemahiran-berfikir-dalam.html" TargetMode="External"/><Relationship Id="rId4" Type="http://schemas.openxmlformats.org/officeDocument/2006/relationships/hyperlink" Target="https://drive.google.com/drive/folders/0By1oQaFillMPYS0zcFNyZzdSeEU"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0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04.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06.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0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05.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8" name="Shape 58"/>
        <p:cNvGrpSpPr/>
        <p:nvPr/>
      </p:nvGrpSpPr>
      <p:grpSpPr>
        <a:xfrm>
          <a:off x="0" y="0"/>
          <a:ext cx="0" cy="0"/>
          <a:chOff x="0" y="0"/>
          <a:chExt cx="0" cy="0"/>
        </a:xfrm>
      </p:grpSpPr>
      <p:sp>
        <p:nvSpPr>
          <p:cNvPr id="59" name="Shape 59"/>
          <p:cNvSpPr txBox="1"/>
          <p:nvPr>
            <p:ph type="ctrTitle"/>
          </p:nvPr>
        </p:nvSpPr>
        <p:spPr>
          <a:xfrm>
            <a:off x="311700" y="744575"/>
            <a:ext cx="8520599" cy="1202999"/>
          </a:xfrm>
          <a:prstGeom prst="rect">
            <a:avLst/>
          </a:prstGeom>
        </p:spPr>
        <p:txBody>
          <a:bodyPr anchorCtr="0" anchor="b" bIns="91425" lIns="91425" rIns="91425" tIns="91425">
            <a:noAutofit/>
          </a:bodyPr>
          <a:lstStyle/>
          <a:p>
            <a:pPr lvl="0" rtl="0">
              <a:spcBef>
                <a:spcPts val="0"/>
              </a:spcBef>
              <a:buNone/>
            </a:pPr>
            <a:r>
              <a:rPr lang="en-GB" sz="3000"/>
              <a:t>KEMAHIRAN BERFIKIR DALAM ICT</a:t>
            </a:r>
          </a:p>
          <a:p>
            <a:pPr lvl="0">
              <a:spcBef>
                <a:spcPts val="0"/>
              </a:spcBef>
              <a:buNone/>
            </a:pPr>
            <a:r>
              <a:rPr lang="en-GB" sz="3000"/>
              <a:t>(THINKING SKILLS IN ICT)</a:t>
            </a:r>
          </a:p>
        </p:txBody>
      </p:sp>
      <p:sp>
        <p:nvSpPr>
          <p:cNvPr id="60" name="Shape 60"/>
          <p:cNvSpPr txBox="1"/>
          <p:nvPr>
            <p:ph idx="1" type="subTitle"/>
          </p:nvPr>
        </p:nvSpPr>
        <p:spPr>
          <a:xfrm>
            <a:off x="311700" y="2208800"/>
            <a:ext cx="4497900" cy="2125799"/>
          </a:xfrm>
          <a:prstGeom prst="rect">
            <a:avLst/>
          </a:prstGeom>
        </p:spPr>
        <p:txBody>
          <a:bodyPr anchorCtr="0" anchor="t" bIns="91425" lIns="91425" rIns="91425" tIns="91425">
            <a:noAutofit/>
          </a:bodyPr>
          <a:lstStyle/>
          <a:p>
            <a:pPr lvl="0" rtl="0" algn="l">
              <a:spcBef>
                <a:spcPts val="0"/>
              </a:spcBef>
              <a:buNone/>
            </a:pPr>
            <a:r>
              <a:rPr lang="en-GB"/>
              <a:t>KUMPULAN 4</a:t>
            </a:r>
          </a:p>
          <a:p>
            <a:pPr lvl="0" rtl="0" algn="l">
              <a:spcBef>
                <a:spcPts val="0"/>
              </a:spcBef>
              <a:buNone/>
            </a:pPr>
            <a:r>
              <a:rPr lang="en-GB"/>
              <a:t>NAMA DAN NO. MATRIK:</a:t>
            </a:r>
          </a:p>
          <a:p>
            <a:pPr lvl="0" rtl="0" algn="l">
              <a:spcBef>
                <a:spcPts val="0"/>
              </a:spcBef>
              <a:buNone/>
            </a:pPr>
            <a:r>
              <a:t/>
            </a:r>
            <a:endParaRPr/>
          </a:p>
          <a:p>
            <a:pPr indent="-317500" lvl="0" marL="457200" rtl="0" algn="l">
              <a:lnSpc>
                <a:spcPct val="115000"/>
              </a:lnSpc>
              <a:spcBef>
                <a:spcPts val="0"/>
              </a:spcBef>
              <a:buClr>
                <a:schemeClr val="dk1"/>
              </a:buClr>
              <a:buSzPct val="100000"/>
              <a:buChar char="-"/>
            </a:pPr>
            <a:r>
              <a:rPr b="1" lang="en-GB" sz="1400">
                <a:solidFill>
                  <a:schemeClr val="dk1"/>
                </a:solidFill>
              </a:rPr>
              <a:t>Robiatul Najwa bt Mustafa Kamal        (A155080)</a:t>
            </a:r>
          </a:p>
          <a:p>
            <a:pPr indent="-317500" lvl="0" marL="457200" rtl="0" algn="l">
              <a:lnSpc>
                <a:spcPct val="115000"/>
              </a:lnSpc>
              <a:spcBef>
                <a:spcPts val="0"/>
              </a:spcBef>
              <a:buClr>
                <a:schemeClr val="dk1"/>
              </a:buClr>
              <a:buSzPct val="100000"/>
              <a:buChar char="-"/>
            </a:pPr>
            <a:r>
              <a:rPr b="1" lang="en-GB" sz="1400">
                <a:solidFill>
                  <a:schemeClr val="dk1"/>
                </a:solidFill>
              </a:rPr>
              <a:t>Nurul Ashikin bt Abu Bakar                  ( A155330)</a:t>
            </a:r>
          </a:p>
          <a:p>
            <a:pPr indent="-317500" lvl="0" marL="457200" rtl="0" algn="l">
              <a:lnSpc>
                <a:spcPct val="115000"/>
              </a:lnSpc>
              <a:spcBef>
                <a:spcPts val="0"/>
              </a:spcBef>
              <a:buClr>
                <a:schemeClr val="dk1"/>
              </a:buClr>
              <a:buSzPct val="100000"/>
              <a:buChar char="-"/>
            </a:pPr>
            <a:r>
              <a:rPr b="1" lang="en-GB" sz="1400">
                <a:solidFill>
                  <a:schemeClr val="dk1"/>
                </a:solidFill>
              </a:rPr>
              <a:t>Nur Hamimi Binti Abd Kadir Jelani      (A156101)</a:t>
            </a:r>
          </a:p>
          <a:p>
            <a:pPr lvl="0" rtl="0">
              <a:spcBef>
                <a:spcPts val="0"/>
              </a:spcBef>
              <a:buNone/>
            </a:pPr>
            <a:r>
              <a:t/>
            </a:r>
            <a:endParaRPr/>
          </a:p>
          <a:p>
            <a:pPr lvl="0" rtl="0">
              <a:spcBef>
                <a:spcPts val="0"/>
              </a:spcBef>
              <a:buNone/>
            </a:pPr>
            <a:r>
              <a:t/>
            </a:r>
            <a:endParaRPr/>
          </a:p>
          <a:p>
            <a:pPr lvl="0">
              <a:spcBef>
                <a:spcPts val="0"/>
              </a:spcBef>
              <a:buNone/>
            </a:pPr>
            <a:r>
              <a:t/>
            </a:r>
            <a:endParaRPr/>
          </a:p>
        </p:txBody>
      </p:sp>
      <p:pic>
        <p:nvPicPr>
          <p:cNvPr id="61" name="Shape 61"/>
          <p:cNvPicPr preferRelativeResize="0"/>
          <p:nvPr/>
        </p:nvPicPr>
        <p:blipFill>
          <a:blip r:embed="rId3">
            <a:alphaModFix/>
          </a:blip>
          <a:stretch>
            <a:fillRect/>
          </a:stretch>
        </p:blipFill>
        <p:spPr>
          <a:xfrm>
            <a:off x="5486400" y="2208800"/>
            <a:ext cx="3345899" cy="2505699"/>
          </a:xfrm>
          <a:prstGeom prst="rect">
            <a:avLst/>
          </a:prstGeom>
          <a:noFill/>
          <a:ln>
            <a:noFill/>
          </a:ln>
        </p:spPr>
      </p:pic>
    </p:spTree>
  </p:cSld>
  <p:clrMapOvr>
    <a:masterClrMapping/>
  </p:clrMapOvr>
  <mc:AlternateContent>
    <mc:Choice Requires="p14">
      <p:transition spd="slow">
        <p14:prism dir="l"/>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afterEffect" presetClass="entr" presetID="2" presetSubtype="2">
                                  <p:stCondLst>
                                    <p:cond delay="0"/>
                                  </p:stCondLst>
                                  <p:childTnLst>
                                    <p:set>
                                      <p:cBhvr>
                                        <p:cTn dur="1" fill="hold">
                                          <p:stCondLst>
                                            <p:cond delay="0"/>
                                          </p:stCondLst>
                                        </p:cTn>
                                        <p:tgtEl>
                                          <p:spTgt spid="61"/>
                                        </p:tgtEl>
                                        <p:attrNameLst>
                                          <p:attrName>style.visibility</p:attrName>
                                        </p:attrNameLst>
                                      </p:cBhvr>
                                      <p:to>
                                        <p:strVal val="visible"/>
                                      </p:to>
                                    </p:set>
                                    <p:anim calcmode="lin" valueType="num">
                                      <p:cBhvr additive="base">
                                        <p:cTn dur="1000"/>
                                        <p:tgtEl>
                                          <p:spTgt spid="61"/>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3" name="Shape 153"/>
        <p:cNvGrpSpPr/>
        <p:nvPr/>
      </p:nvGrpSpPr>
      <p:grpSpPr>
        <a:xfrm>
          <a:off x="0" y="0"/>
          <a:ext cx="0" cy="0"/>
          <a:chOff x="0" y="0"/>
          <a:chExt cx="0" cy="0"/>
        </a:xfrm>
      </p:grpSpPr>
      <p:sp>
        <p:nvSpPr>
          <p:cNvPr id="154" name="Shape 154"/>
          <p:cNvSpPr/>
          <p:nvPr/>
        </p:nvSpPr>
        <p:spPr>
          <a:xfrm>
            <a:off x="67300" y="1756350"/>
            <a:ext cx="3344699" cy="1630800"/>
          </a:xfrm>
          <a:prstGeom prst="flowChartMagneticTape">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lgn="ctr">
              <a:spcBef>
                <a:spcPts val="0"/>
              </a:spcBef>
              <a:buNone/>
            </a:pPr>
            <a:r>
              <a:rPr lang="en-GB">
                <a:latin typeface="Comic Sans MS"/>
                <a:ea typeface="Comic Sans MS"/>
                <a:cs typeface="Comic Sans MS"/>
                <a:sym typeface="Comic Sans MS"/>
              </a:rPr>
              <a:t>Kegagalan seseorang individu itu sendiri untuk berfikir di luar kotak pemikiran.</a:t>
            </a:r>
          </a:p>
        </p:txBody>
      </p:sp>
      <p:sp>
        <p:nvSpPr>
          <p:cNvPr id="155" name="Shape 155"/>
          <p:cNvSpPr/>
          <p:nvPr/>
        </p:nvSpPr>
        <p:spPr>
          <a:xfrm>
            <a:off x="67300" y="3387150"/>
            <a:ext cx="3344699" cy="1630800"/>
          </a:xfrm>
          <a:prstGeom prst="flowChartMagneticTape">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lgn="ctr">
              <a:spcBef>
                <a:spcPts val="0"/>
              </a:spcBef>
              <a:buNone/>
            </a:pPr>
            <a:r>
              <a:rPr lang="en-GB">
                <a:latin typeface="Comic Sans MS"/>
                <a:ea typeface="Comic Sans MS"/>
                <a:cs typeface="Comic Sans MS"/>
                <a:sym typeface="Comic Sans MS"/>
              </a:rPr>
              <a:t>Kekurangan peluang kepada individu untuk mempraktikkan kemahiran berfikir.</a:t>
            </a:r>
          </a:p>
        </p:txBody>
      </p:sp>
      <p:sp>
        <p:nvSpPr>
          <p:cNvPr id="156" name="Shape 156"/>
          <p:cNvSpPr/>
          <p:nvPr/>
        </p:nvSpPr>
        <p:spPr>
          <a:xfrm>
            <a:off x="67300" y="125550"/>
            <a:ext cx="3344699" cy="1630800"/>
          </a:xfrm>
          <a:prstGeom prst="flowChartMagneticTape">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lgn="ctr">
              <a:spcBef>
                <a:spcPts val="0"/>
              </a:spcBef>
              <a:buNone/>
            </a:pPr>
            <a:r>
              <a:rPr lang="en-GB">
                <a:latin typeface="Comic Sans MS"/>
                <a:ea typeface="Comic Sans MS"/>
                <a:cs typeface="Comic Sans MS"/>
                <a:sym typeface="Comic Sans MS"/>
              </a:rPr>
              <a:t>Kesukaran untuk mengenalpasti masalah yang perlu diselesaikan.</a:t>
            </a:r>
          </a:p>
        </p:txBody>
      </p:sp>
      <p:sp>
        <p:nvSpPr>
          <p:cNvPr id="157" name="Shape 157"/>
          <p:cNvSpPr/>
          <p:nvPr/>
        </p:nvSpPr>
        <p:spPr>
          <a:xfrm>
            <a:off x="3479475" y="861750"/>
            <a:ext cx="2612699" cy="3562500"/>
          </a:xfrm>
          <a:prstGeom prst="leftArrowCallout">
            <a:avLst>
              <a:gd fmla="val 25000" name="adj1"/>
              <a:gd fmla="val 25000" name="adj2"/>
              <a:gd fmla="val 25000" name="adj3"/>
              <a:gd fmla="val 64977" name="adj4"/>
            </a:avLst>
          </a:prstGeom>
          <a:solidFill>
            <a:srgbClr val="A64D79"/>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lgn="ctr">
              <a:spcBef>
                <a:spcPts val="0"/>
              </a:spcBef>
              <a:buNone/>
            </a:pPr>
            <a:r>
              <a:rPr lang="en-GB" sz="2300"/>
              <a:t>Halangan kepada kemahiran berfikir</a:t>
            </a:r>
          </a:p>
        </p:txBody>
      </p:sp>
      <p:pic>
        <p:nvPicPr>
          <p:cNvPr id="158" name="Shape 158"/>
          <p:cNvPicPr preferRelativeResize="0"/>
          <p:nvPr/>
        </p:nvPicPr>
        <p:blipFill>
          <a:blip r:embed="rId3">
            <a:alphaModFix/>
          </a:blip>
          <a:stretch>
            <a:fillRect/>
          </a:stretch>
        </p:blipFill>
        <p:spPr>
          <a:xfrm>
            <a:off x="6347975" y="576700"/>
            <a:ext cx="2612699" cy="4090299"/>
          </a:xfrm>
          <a:prstGeom prst="rect">
            <a:avLst/>
          </a:prstGeom>
          <a:noFill/>
          <a:ln>
            <a:noFill/>
          </a:ln>
        </p:spPr>
      </p:pic>
    </p:spTree>
  </p:cSld>
  <p:clrMapOvr>
    <a:masterClrMapping/>
  </p:clrMapOvr>
  <mc:AlternateContent>
    <mc:Choice Requires="p14">
      <p:transition spd="slow">
        <p14:gallery dir="l"/>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56"/>
                                        </p:tgtEl>
                                        <p:attrNameLst>
                                          <p:attrName>style.visibility</p:attrName>
                                        </p:attrNameLst>
                                      </p:cBhvr>
                                      <p:to>
                                        <p:strVal val="visible"/>
                                      </p:to>
                                    </p:set>
                                    <p:anim calcmode="lin" valueType="num">
                                      <p:cBhvr additive="base">
                                        <p:cTn dur="1000"/>
                                        <p:tgtEl>
                                          <p:spTgt spid="156"/>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54"/>
                                        </p:tgtEl>
                                        <p:attrNameLst>
                                          <p:attrName>style.visibility</p:attrName>
                                        </p:attrNameLst>
                                      </p:cBhvr>
                                      <p:to>
                                        <p:strVal val="visible"/>
                                      </p:to>
                                    </p:set>
                                    <p:anim calcmode="lin" valueType="num">
                                      <p:cBhvr additive="base">
                                        <p:cTn dur="1000"/>
                                        <p:tgtEl>
                                          <p:spTgt spid="154"/>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155"/>
                                        </p:tgtEl>
                                        <p:attrNameLst>
                                          <p:attrName>style.visibility</p:attrName>
                                        </p:attrNameLst>
                                      </p:cBhvr>
                                      <p:to>
                                        <p:strVal val="visible"/>
                                      </p:to>
                                    </p:set>
                                    <p:anim calcmode="lin" valueType="num">
                                      <p:cBhvr additive="base">
                                        <p:cTn dur="1000"/>
                                        <p:tgtEl>
                                          <p:spTgt spid="155"/>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57"/>
                                        </p:tgtEl>
                                        <p:attrNameLst>
                                          <p:attrName>style.visibility</p:attrName>
                                        </p:attrNameLst>
                                      </p:cBhvr>
                                      <p:to>
                                        <p:strVal val="visible"/>
                                      </p:to>
                                    </p:set>
                                    <p:anim calcmode="lin" valueType="num">
                                      <p:cBhvr additive="base">
                                        <p:cTn dur="1000"/>
                                        <p:tgtEl>
                                          <p:spTgt spid="157"/>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2" name="Shape 162"/>
        <p:cNvGrpSpPr/>
        <p:nvPr/>
      </p:nvGrpSpPr>
      <p:grpSpPr>
        <a:xfrm>
          <a:off x="0" y="0"/>
          <a:ext cx="0" cy="0"/>
          <a:chOff x="0" y="0"/>
          <a:chExt cx="0" cy="0"/>
        </a:xfrm>
      </p:grpSpPr>
      <p:sp>
        <p:nvSpPr>
          <p:cNvPr id="163" name="Shape 163"/>
          <p:cNvSpPr txBox="1"/>
          <p:nvPr>
            <p:ph idx="1" type="body"/>
          </p:nvPr>
        </p:nvSpPr>
        <p:spPr>
          <a:xfrm>
            <a:off x="311700" y="1152475"/>
            <a:ext cx="8520599" cy="3638700"/>
          </a:xfrm>
          <a:prstGeom prst="rect">
            <a:avLst/>
          </a:prstGeom>
          <a:solidFill>
            <a:srgbClr val="6FA8DC"/>
          </a:solidFill>
        </p:spPr>
        <p:txBody>
          <a:bodyPr anchorCtr="0" anchor="t" bIns="91425" lIns="91425" rIns="91425" tIns="91425">
            <a:noAutofit/>
          </a:bodyPr>
          <a:lstStyle/>
          <a:p>
            <a:pPr lvl="0" rtl="0">
              <a:spcBef>
                <a:spcPts val="0"/>
              </a:spcBef>
              <a:buNone/>
            </a:pPr>
            <a:r>
              <a:rPr lang="en-GB"/>
              <a:t>      </a:t>
            </a:r>
            <a:r>
              <a:rPr lang="en-GB" sz="1400">
                <a:solidFill>
                  <a:srgbClr val="000000"/>
                </a:solidFill>
              </a:rPr>
              <a:t> Dapatlah dirumuskan bahawa kemahiran berfikir dalam ICT mendatangkan begitu banyak faedah. Sebagai seorang pelajar, untuk mencapai tahap ini kita mestilah menyedari akan kepentingan kemahiran berfikir dalam ICT bagi mewujudkan suasana yang merangsangkan pelajar berfikir. Selain itu, segala penyelesaian hendaklah melibatkan pelbagai pihak supaya kita semua dapat berfikir di luar pola pemikiran yang biasa. Apabila kerja-kerja yang dilakukan menggunakan teknologi ICT sudah tentu kerja tersebut menjadi lebih mudah kerana tidak perlu bimbang lagi tentang masalah mencari maklumat. Segala yang diperlukan hanyalah di hujung jari sahaja, kita sendiri yang menentukan sama ada mahu ataupun tidak.</a:t>
            </a:r>
          </a:p>
          <a:p>
            <a:pPr lvl="0">
              <a:spcBef>
                <a:spcPts val="0"/>
              </a:spcBef>
              <a:buNone/>
            </a:pPr>
            <a:r>
              <a:rPr lang="en-GB" sz="1400">
                <a:solidFill>
                  <a:srgbClr val="000000"/>
                </a:solidFill>
              </a:rPr>
              <a:t>          Tambahan pula, sebagai seseorang yang bergelar pelajar kita mestilah pandai melakukan pemerhatian yang baik untuk memproses maklumat yang telah di cari. Hal ini kerana, untuk menggunakan kemahiran berfikir dalam ICT seseorang individu tersebut perlu mahir mengaplikasikan segala maklumat yang dicari terlebih dahulu agar hasilnya lebih menarik di samping dapat menarik minat individu lain. Akhir sekali, kemahiran berfikir dalam ICT hendaklah diterapkan dalam diri setiap insan yang bergelar pelajar agar Wawasan 2020 serta hasrat mencapai negara maju dalam bidang ICT dapat direalisasikan.</a:t>
            </a:r>
          </a:p>
        </p:txBody>
      </p:sp>
      <p:sp>
        <p:nvSpPr>
          <p:cNvPr id="164" name="Shape 164"/>
          <p:cNvSpPr/>
          <p:nvPr/>
        </p:nvSpPr>
        <p:spPr>
          <a:xfrm>
            <a:off x="2755075" y="296875"/>
            <a:ext cx="3503250" cy="688770"/>
          </a:xfrm>
          <a:prstGeom prst="flowChartTerminator">
            <a:avLst/>
          </a:prstGeom>
          <a:solidFill>
            <a:srgbClr val="EA9999"/>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lgn="ctr">
              <a:spcBef>
                <a:spcPts val="0"/>
              </a:spcBef>
              <a:buNone/>
            </a:pPr>
            <a:r>
              <a:rPr b="1" lang="en-GB" sz="3000">
                <a:latin typeface="Comic Sans MS"/>
                <a:ea typeface="Comic Sans MS"/>
                <a:cs typeface="Comic Sans MS"/>
                <a:sym typeface="Comic Sans MS"/>
              </a:rPr>
              <a:t>RUMUSAN</a:t>
            </a:r>
          </a:p>
        </p:txBody>
      </p:sp>
    </p:spTree>
  </p:cSld>
  <p:clrMapOvr>
    <a:masterClrMapping/>
  </p:clrMapOvr>
  <mc:AlternateContent>
    <mc:Choice Requires="p14">
      <p:transition spd="slow">
        <p14:prism dir="l"/>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mph" presetID="8" presetSubtype="0">
                                  <p:stCondLst>
                                    <p:cond delay="0"/>
                                  </p:stCondLst>
                                  <p:childTnLst>
                                    <p:animRot by="-21600000">
                                      <p:cBhvr>
                                        <p:cTn dur="1000" fill="hold"/>
                                        <p:tgtEl>
                                          <p:spTgt spid="164"/>
                                        </p:tgtEl>
                                        <p:attrNameLst>
                                          <p:attrName>r</p:attrName>
                                        </p:attrNameLst>
                                      </p:cBhvr>
                                    </p:animRot>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1">
                                  <p:stCondLst>
                                    <p:cond delay="0"/>
                                  </p:stCondLst>
                                  <p:childTnLst>
                                    <p:set>
                                      <p:cBhvr>
                                        <p:cTn dur="1" fill="hold">
                                          <p:stCondLst>
                                            <p:cond delay="0"/>
                                          </p:stCondLst>
                                        </p:cTn>
                                        <p:tgtEl>
                                          <p:spTgt spid="163"/>
                                        </p:tgtEl>
                                        <p:attrNameLst>
                                          <p:attrName>style.visibility</p:attrName>
                                        </p:attrNameLst>
                                      </p:cBhvr>
                                      <p:to>
                                        <p:strVal val="visible"/>
                                      </p:to>
                                    </p:set>
                                    <p:anim calcmode="lin" valueType="num">
                                      <p:cBhvr additive="base">
                                        <p:cTn dur="1000"/>
                                        <p:tgtEl>
                                          <p:spTgt spid="163"/>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8" name="Shape 168"/>
        <p:cNvGrpSpPr/>
        <p:nvPr/>
      </p:nvGrpSpPr>
      <p:grpSpPr>
        <a:xfrm>
          <a:off x="0" y="0"/>
          <a:ext cx="0" cy="0"/>
          <a:chOff x="0" y="0"/>
          <a:chExt cx="0" cy="0"/>
        </a:xfrm>
      </p:grpSpPr>
      <p:sp>
        <p:nvSpPr>
          <p:cNvPr id="169" name="Shape 169"/>
          <p:cNvSpPr txBox="1"/>
          <p:nvPr>
            <p:ph idx="1" type="body"/>
          </p:nvPr>
        </p:nvSpPr>
        <p:spPr>
          <a:xfrm>
            <a:off x="311700" y="1163175"/>
            <a:ext cx="8520599" cy="3416400"/>
          </a:xfrm>
          <a:prstGeom prst="rect">
            <a:avLst/>
          </a:prstGeom>
          <a:ln cap="flat" cmpd="sng" w="9525">
            <a:solidFill>
              <a:srgbClr val="FFFF00"/>
            </a:solidFill>
            <a:prstDash val="solid"/>
            <a:round/>
            <a:headEnd len="med" w="med" type="none"/>
            <a:tailEnd len="med" w="med" type="none"/>
          </a:ln>
        </p:spPr>
        <p:txBody>
          <a:bodyPr anchorCtr="0" anchor="t" bIns="91425" lIns="91425" rIns="91425" tIns="91425">
            <a:noAutofit/>
          </a:bodyPr>
          <a:lstStyle/>
          <a:p>
            <a:pPr lvl="0" rtl="0">
              <a:lnSpc>
                <a:spcPct val="115000"/>
              </a:lnSpc>
              <a:spcBef>
                <a:spcPts val="0"/>
              </a:spcBef>
              <a:buNone/>
            </a:pPr>
            <a:r>
              <a:rPr lang="en-GB" sz="1400"/>
              <a:t>Emi Suzira Binti Zainuddin.  2010. </a:t>
            </a:r>
            <a:r>
              <a:rPr lang="en-GB" sz="1400" u="sng">
                <a:solidFill>
                  <a:schemeClr val="hlink"/>
                </a:solidFill>
                <a:hlinkClick r:id="rId3"/>
              </a:rPr>
              <a:t>http://zirasumie.blogspot.my/2010/04/penginterasian-kemahiran-berfikir-dalam.html</a:t>
            </a:r>
            <a:r>
              <a:rPr lang="en-GB" sz="1400"/>
              <a:t>.   (18 April 2010)</a:t>
            </a:r>
          </a:p>
          <a:p>
            <a:pPr lvl="0" rtl="0">
              <a:spcBef>
                <a:spcPts val="0"/>
              </a:spcBef>
              <a:buNone/>
            </a:pPr>
            <a:r>
              <a:rPr lang="en-GB" sz="1400"/>
              <a:t>Ng’ambi, D., &amp; Johnston, K.  2006. An ICT-mediated Constructivist Approach for increasing academic support and teaching critical thinking skills. </a:t>
            </a:r>
            <a:r>
              <a:rPr i="1" lang="en-GB" sz="1400"/>
              <a:t>Educational Technology &amp; Society</a:t>
            </a:r>
            <a:r>
              <a:rPr lang="en-GB" sz="1400"/>
              <a:t>, 9 (3), 244-253       .</a:t>
            </a:r>
            <a:r>
              <a:rPr lang="en-GB" sz="1400" u="sng">
                <a:solidFill>
                  <a:srgbClr val="F1C232"/>
                </a:solidFill>
                <a:hlinkClick r:id="rId4"/>
              </a:rPr>
              <a:t>https://drive.google.com/drive/folders/0By1oQaFillMPYS0zcFNyZzdSeEU</a:t>
            </a:r>
          </a:p>
          <a:p>
            <a:pPr lvl="0" rtl="0">
              <a:spcBef>
                <a:spcPts val="0"/>
              </a:spcBef>
              <a:buNone/>
            </a:pPr>
            <a:r>
              <a:rPr lang="en-GB" sz="1400"/>
              <a:t>Salleh Mohamad johdi and Agus,Ariegusrini. 2009 </a:t>
            </a:r>
            <a:r>
              <a:rPr i="1" lang="en-GB" sz="1400"/>
              <a:t>Transformasi pengajaran sejarah berasaskan multimedia</a:t>
            </a:r>
            <a:r>
              <a:rPr lang="en-GB" sz="1400"/>
              <a:t> .In:Transformasi Pengajaran dan Pembelajaran Sejarah.UKM and Universiti Riau Indonesia.pp.113-126URI: </a:t>
            </a:r>
            <a:r>
              <a:rPr lang="en-GB" sz="1400" u="sng">
                <a:solidFill>
                  <a:srgbClr val="F1C232"/>
                </a:solidFill>
              </a:rPr>
              <a:t>http://irep.iium.edu.my/id/eprint/13314</a:t>
            </a:r>
          </a:p>
          <a:p>
            <a:pPr lvl="0" rtl="0">
              <a:spcBef>
                <a:spcPts val="0"/>
              </a:spcBef>
              <a:buNone/>
            </a:pPr>
            <a:r>
              <a:t/>
            </a:r>
            <a:endParaRPr/>
          </a:p>
          <a:p>
            <a:pPr lvl="0" rtl="0">
              <a:spcBef>
                <a:spcPts val="0"/>
              </a:spcBef>
              <a:buNone/>
            </a:pPr>
            <a:r>
              <a:t/>
            </a:r>
            <a:endParaRPr/>
          </a:p>
          <a:p>
            <a:pPr lvl="0" rtl="0">
              <a:spcBef>
                <a:spcPts val="0"/>
              </a:spcBef>
              <a:buNone/>
            </a:pPr>
            <a:r>
              <a:t/>
            </a:r>
            <a:endParaRPr/>
          </a:p>
          <a:p>
            <a:pPr lvl="0">
              <a:spcBef>
                <a:spcPts val="0"/>
              </a:spcBef>
              <a:buNone/>
            </a:pPr>
            <a:r>
              <a:t/>
            </a:r>
            <a:endParaRPr/>
          </a:p>
        </p:txBody>
      </p:sp>
      <p:sp>
        <p:nvSpPr>
          <p:cNvPr id="170" name="Shape 170"/>
          <p:cNvSpPr/>
          <p:nvPr/>
        </p:nvSpPr>
        <p:spPr>
          <a:xfrm>
            <a:off x="3158825" y="308750"/>
            <a:ext cx="3170725" cy="783775"/>
          </a:xfrm>
          <a:prstGeom prst="flowChartOffpageConnector">
            <a:avLst/>
          </a:prstGeom>
          <a:solidFill>
            <a:srgbClr val="FF99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lgn="ctr">
              <a:spcBef>
                <a:spcPts val="0"/>
              </a:spcBef>
              <a:buNone/>
            </a:pPr>
            <a:r>
              <a:rPr b="1" lang="en-GB" sz="3000"/>
              <a:t>RUJUKAN</a:t>
            </a:r>
          </a:p>
        </p:txBody>
      </p:sp>
    </p:spTree>
  </p:cSld>
  <p:clrMapOvr>
    <a:masterClrMapping/>
  </p:clrMapOvr>
  <mc:AlternateContent>
    <mc:Choice Requires="p14">
      <p:transition spd="slow">
        <p14:gallery dir="l"/>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xit" presetID="2" presetSubtype="1">
                                  <p:stCondLst>
                                    <p:cond delay="0"/>
                                  </p:stCondLst>
                                  <p:childTnLst>
                                    <p:anim calcmode="lin" valueType="num">
                                      <p:cBhvr additive="base">
                                        <p:cTn dur="1000"/>
                                        <p:tgtEl>
                                          <p:spTgt spid="170"/>
                                        </p:tgtEl>
                                        <p:attrNameLst>
                                          <p:attrName>ppt_y</p:attrName>
                                        </p:attrNameLst>
                                      </p:cBhvr>
                                      <p:tavLst>
                                        <p:tav fmla="" tm="0">
                                          <p:val>
                                            <p:strVal val="#ppt_y"/>
                                          </p:val>
                                        </p:tav>
                                        <p:tav fmla="" tm="100000">
                                          <p:val>
                                            <p:strVal val="#ppt_y-1"/>
                                          </p:val>
                                        </p:tav>
                                      </p:tavLst>
                                    </p:anim>
                                    <p:set>
                                      <p:cBhvr>
                                        <p:cTn dur="1" fill="hold">
                                          <p:stCondLst>
                                            <p:cond delay="1000"/>
                                          </p:stCondLst>
                                        </p:cTn>
                                        <p:tgtEl>
                                          <p:spTgt spid="170"/>
                                        </p:tgtEl>
                                        <p:attrNameLst>
                                          <p:attrName>style.visibility</p:attrName>
                                        </p:attrNameLst>
                                      </p:cBhvr>
                                      <p:to>
                                        <p:strVal val="hidden"/>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4" name="Shape 174"/>
        <p:cNvGrpSpPr/>
        <p:nvPr/>
      </p:nvGrpSpPr>
      <p:grpSpPr>
        <a:xfrm>
          <a:off x="0" y="0"/>
          <a:ext cx="0" cy="0"/>
          <a:chOff x="0" y="0"/>
          <a:chExt cx="0" cy="0"/>
        </a:xfrm>
      </p:grpSpPr>
      <p:sp>
        <p:nvSpPr>
          <p:cNvPr id="175" name="Shape 175"/>
          <p:cNvSpPr/>
          <p:nvPr/>
        </p:nvSpPr>
        <p:spPr>
          <a:xfrm>
            <a:off x="451250" y="1246900"/>
            <a:ext cx="8122800" cy="3444000"/>
          </a:xfrm>
          <a:prstGeom prst="wedgeRoundRectCallout">
            <a:avLst>
              <a:gd fmla="val -20833" name="adj1"/>
              <a:gd fmla="val 62500" name="adj2"/>
              <a:gd fmla="val 0" name="adj3"/>
            </a:avLst>
          </a:prstGeom>
          <a:solidFill>
            <a:srgbClr val="CFE2F3"/>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indent="-228600" lvl="0" marL="457200" rtl="0">
              <a:spcBef>
                <a:spcPts val="0"/>
              </a:spcBef>
              <a:buAutoNum type="arabicPeriod"/>
            </a:pPr>
            <a:r>
              <a:rPr lang="en-GB"/>
              <a:t> Antara berikut pernyataan manakah yang menunjukkan</a:t>
            </a:r>
            <a:r>
              <a:rPr b="1" lang="en-GB"/>
              <a:t> maksud sebenar </a:t>
            </a:r>
            <a:r>
              <a:rPr lang="en-GB"/>
              <a:t>kemahiran berfikir dalam ICT ? </a:t>
            </a:r>
          </a:p>
          <a:p>
            <a:pPr lvl="0" rtl="0">
              <a:spcBef>
                <a:spcPts val="0"/>
              </a:spcBef>
              <a:buNone/>
            </a:pPr>
            <a:r>
              <a:t/>
            </a:r>
            <a:endParaRPr/>
          </a:p>
          <a:p>
            <a:pPr indent="-228600" lvl="0" marL="457200" rtl="0">
              <a:spcBef>
                <a:spcPts val="0"/>
              </a:spcBef>
              <a:buAutoNum type="alphaUcPeriod"/>
            </a:pPr>
            <a:r>
              <a:rPr lang="en-GB"/>
              <a:t>Kemahiran menggunakan akal untuk menyelesaikan sesuatu masalah melalui penggunaan teknologi dan sistem rangkaian internet.</a:t>
            </a:r>
          </a:p>
          <a:p>
            <a:pPr indent="-228600" lvl="0" marL="457200" rtl="0">
              <a:spcBef>
                <a:spcPts val="0"/>
              </a:spcBef>
              <a:buAutoNum type="alphaUcPeriod"/>
            </a:pPr>
            <a:r>
              <a:rPr lang="en-GB"/>
              <a:t>Kemahiran menggunakan sesuatu sistem komunikasi dalam menyelesaikan sesuatu masalah.</a:t>
            </a:r>
          </a:p>
          <a:p>
            <a:pPr indent="-228600" lvl="0" marL="457200" rtl="0">
              <a:spcBef>
                <a:spcPts val="0"/>
              </a:spcBef>
              <a:buAutoNum type="alphaUcPeriod"/>
            </a:pPr>
            <a:r>
              <a:rPr lang="en-GB"/>
              <a:t>Kemahiran seseorang individu itu sendiri dalam mencari kelemahan yang dipamerkan oleh orang lain.</a:t>
            </a:r>
          </a:p>
          <a:p>
            <a:pPr indent="-228600" lvl="0" marL="457200">
              <a:spcBef>
                <a:spcPts val="0"/>
              </a:spcBef>
              <a:buAutoNum type="alphaUcPeriod"/>
            </a:pPr>
            <a:r>
              <a:rPr lang="en-GB"/>
              <a:t>Kemahiran seseorang individu untuk berfikir di luar kotak pemikirannya sendiri dan membuat keputusan berdasarkan kefahamannya.</a:t>
            </a:r>
          </a:p>
        </p:txBody>
      </p:sp>
      <p:sp>
        <p:nvSpPr>
          <p:cNvPr id="176" name="Shape 176"/>
          <p:cNvSpPr/>
          <p:nvPr/>
        </p:nvSpPr>
        <p:spPr>
          <a:xfrm>
            <a:off x="2102000" y="368125"/>
            <a:ext cx="4821300" cy="819299"/>
          </a:xfrm>
          <a:prstGeom prst="downArrowCallout">
            <a:avLst>
              <a:gd fmla="val 25000" name="adj1"/>
              <a:gd fmla="val 25000" name="adj2"/>
              <a:gd fmla="val 25000" name="adj3"/>
              <a:gd fmla="val 64977" name="adj4"/>
            </a:avLst>
          </a:prstGeom>
          <a:solidFill>
            <a:srgbClr val="6D9EEB"/>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lgn="ctr">
              <a:spcBef>
                <a:spcPts val="0"/>
              </a:spcBef>
              <a:buNone/>
            </a:pPr>
            <a:r>
              <a:rPr lang="en-GB" sz="1800">
                <a:latin typeface="Comic Sans MS"/>
                <a:ea typeface="Comic Sans MS"/>
                <a:cs typeface="Comic Sans MS"/>
                <a:sym typeface="Comic Sans MS"/>
              </a:rPr>
              <a:t>SILA JAWAB SOALAN BERIKUT :</a:t>
            </a:r>
          </a:p>
        </p:txBody>
      </p:sp>
      <p:sp>
        <p:nvSpPr>
          <p:cNvPr id="177" name="Shape 177"/>
          <p:cNvSpPr txBox="1"/>
          <p:nvPr/>
        </p:nvSpPr>
        <p:spPr>
          <a:xfrm>
            <a:off x="8474600" y="4539350"/>
            <a:ext cx="587400" cy="528600"/>
          </a:xfrm>
          <a:prstGeom prst="rect">
            <a:avLst/>
          </a:prstGeom>
          <a:solidFill>
            <a:srgbClr val="CC0000"/>
          </a:solidFill>
          <a:ln>
            <a:noFill/>
          </a:ln>
        </p:spPr>
        <p:txBody>
          <a:bodyPr anchorCtr="0" anchor="t" bIns="91425" lIns="91425" rIns="91425" tIns="91425">
            <a:noAutofit/>
          </a:bodyPr>
          <a:lstStyle/>
          <a:p>
            <a:pPr lvl="0" algn="ctr">
              <a:spcBef>
                <a:spcPts val="0"/>
              </a:spcBef>
              <a:buNone/>
            </a:pPr>
            <a:r>
              <a:rPr lang="en-GB" sz="2400"/>
              <a:t>A</a:t>
            </a:r>
          </a:p>
        </p:txBody>
      </p:sp>
    </p:spTree>
  </p:cSld>
  <p:clrMapOvr>
    <a:masterClrMapping/>
  </p:clrMapOvr>
  <mc:AlternateContent>
    <mc:Choice Requires="p14">
      <p:transition spd="slow">
        <p14:prism dir="l"/>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xit" presetID="2" presetSubtype="4">
                                  <p:stCondLst>
                                    <p:cond delay="0"/>
                                  </p:stCondLst>
                                  <p:childTnLst>
                                    <p:anim calcmode="lin" valueType="num">
                                      <p:cBhvr additive="base">
                                        <p:cTn dur="1000"/>
                                        <p:tgtEl>
                                          <p:spTgt spid="176"/>
                                        </p:tgtEl>
                                        <p:attrNameLst>
                                          <p:attrName>ppt_y</p:attrName>
                                        </p:attrNameLst>
                                      </p:cBhvr>
                                      <p:tavLst>
                                        <p:tav fmla="" tm="0">
                                          <p:val>
                                            <p:strVal val="#ppt_y"/>
                                          </p:val>
                                        </p:tav>
                                        <p:tav fmla="" tm="100000">
                                          <p:val>
                                            <p:strVal val="#ppt_y+1"/>
                                          </p:val>
                                        </p:tav>
                                      </p:tavLst>
                                    </p:anim>
                                    <p:set>
                                      <p:cBhvr>
                                        <p:cTn dur="1" fill="hold">
                                          <p:stCondLst>
                                            <p:cond delay="1000"/>
                                          </p:stCondLst>
                                        </p:cTn>
                                        <p:tgtEl>
                                          <p:spTgt spid="176"/>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23" presetSubtype="16">
                                  <p:stCondLst>
                                    <p:cond delay="0"/>
                                  </p:stCondLst>
                                  <p:childTnLst>
                                    <p:set>
                                      <p:cBhvr>
                                        <p:cTn dur="1" fill="hold">
                                          <p:stCondLst>
                                            <p:cond delay="0"/>
                                          </p:stCondLst>
                                        </p:cTn>
                                        <p:tgtEl>
                                          <p:spTgt spid="175"/>
                                        </p:tgtEl>
                                        <p:attrNameLst>
                                          <p:attrName>style.visibility</p:attrName>
                                        </p:attrNameLst>
                                      </p:cBhvr>
                                      <p:to>
                                        <p:strVal val="visible"/>
                                      </p:to>
                                    </p:set>
                                    <p:anim calcmode="lin" valueType="num">
                                      <p:cBhvr additive="base">
                                        <p:cTn dur="1000"/>
                                        <p:tgtEl>
                                          <p:spTgt spid="175"/>
                                        </p:tgtEl>
                                        <p:attrNameLst>
                                          <p:attrName>ppt_w</p:attrName>
                                        </p:attrNameLst>
                                      </p:cBhvr>
                                      <p:tavLst>
                                        <p:tav fmla="" tm="0">
                                          <p:val>
                                            <p:strVal val="0"/>
                                          </p:val>
                                        </p:tav>
                                        <p:tav fmla="" tm="100000">
                                          <p:val>
                                            <p:strVal val="#ppt_w"/>
                                          </p:val>
                                        </p:tav>
                                      </p:tavLst>
                                    </p:anim>
                                    <p:anim calcmode="lin" valueType="num">
                                      <p:cBhvr additive="base">
                                        <p:cTn dur="1000"/>
                                        <p:tgtEl>
                                          <p:spTgt spid="175"/>
                                        </p:tgtEl>
                                        <p:attrNameLst>
                                          <p:attrName>ppt_h</p:attrName>
                                        </p:attrNameLst>
                                      </p:cBhvr>
                                      <p:tavLst>
                                        <p:tav fmla="" tm="0">
                                          <p:val>
                                            <p:strVal val="0"/>
                                          </p:val>
                                        </p:tav>
                                        <p:tav fmla="" tm="100000">
                                          <p:val>
                                            <p:strVal val="#ppt_h"/>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1">
                                  <p:stCondLst>
                                    <p:cond delay="0"/>
                                  </p:stCondLst>
                                  <p:childTnLst>
                                    <p:set>
                                      <p:cBhvr>
                                        <p:cTn dur="1" fill="hold">
                                          <p:stCondLst>
                                            <p:cond delay="0"/>
                                          </p:stCondLst>
                                        </p:cTn>
                                        <p:tgtEl>
                                          <p:spTgt spid="177"/>
                                        </p:tgtEl>
                                        <p:attrNameLst>
                                          <p:attrName>style.visibility</p:attrName>
                                        </p:attrNameLst>
                                      </p:cBhvr>
                                      <p:to>
                                        <p:strVal val="visible"/>
                                      </p:to>
                                    </p:set>
                                    <p:anim calcmode="lin" valueType="num">
                                      <p:cBhvr additive="base">
                                        <p:cTn dur="1000"/>
                                        <p:tgtEl>
                                          <p:spTgt spid="177"/>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1" name="Shape 181"/>
        <p:cNvGrpSpPr/>
        <p:nvPr/>
      </p:nvGrpSpPr>
      <p:grpSpPr>
        <a:xfrm>
          <a:off x="0" y="0"/>
          <a:ext cx="0" cy="0"/>
          <a:chOff x="0" y="0"/>
          <a:chExt cx="0" cy="0"/>
        </a:xfrm>
      </p:grpSpPr>
      <p:sp>
        <p:nvSpPr>
          <p:cNvPr id="182" name="Shape 182"/>
          <p:cNvSpPr/>
          <p:nvPr/>
        </p:nvSpPr>
        <p:spPr>
          <a:xfrm>
            <a:off x="605650" y="712525"/>
            <a:ext cx="7861500" cy="3598199"/>
          </a:xfrm>
          <a:prstGeom prst="wedgeRoundRectCallout">
            <a:avLst>
              <a:gd fmla="val -20833" name="adj1"/>
              <a:gd fmla="val 62500" name="adj2"/>
              <a:gd fmla="val 0" name="adj3"/>
            </a:avLst>
          </a:prstGeom>
          <a:solidFill>
            <a:srgbClr val="CFE2F3"/>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GB"/>
              <a:t>2.  Kemahiran berfikir dalam ICT boleh dibahagikan kepada dua bahagian iaitu berfikir secara </a:t>
            </a:r>
            <a:r>
              <a:rPr b="1" lang="en-GB"/>
              <a:t>kritis</a:t>
            </a:r>
            <a:r>
              <a:rPr lang="en-GB"/>
              <a:t> dan berfikir secara </a:t>
            </a:r>
            <a:r>
              <a:rPr b="1" lang="en-GB"/>
              <a:t>kreatif</a:t>
            </a:r>
            <a:r>
              <a:rPr lang="en-GB"/>
              <a:t>. Pernyataan di bawah merupakan contoh-contoh berfikir secara kritis </a:t>
            </a:r>
            <a:r>
              <a:rPr b="1" lang="en-GB"/>
              <a:t>kecuali</a:t>
            </a:r>
            <a:r>
              <a:rPr lang="en-GB"/>
              <a:t> …</a:t>
            </a:r>
          </a:p>
          <a:p>
            <a:pPr lvl="0" rtl="0">
              <a:spcBef>
                <a:spcPts val="0"/>
              </a:spcBef>
              <a:buNone/>
            </a:pPr>
            <a:r>
              <a:t/>
            </a:r>
            <a:endParaRPr/>
          </a:p>
          <a:p>
            <a:pPr indent="-228600" lvl="0" marL="457200" rtl="0">
              <a:spcBef>
                <a:spcPts val="0"/>
              </a:spcBef>
              <a:buAutoNum type="alphaUcPeriod"/>
            </a:pPr>
            <a:r>
              <a:rPr lang="en-GB"/>
              <a:t>Membanding dan membeza.</a:t>
            </a:r>
          </a:p>
          <a:p>
            <a:pPr indent="-228600" lvl="0" marL="457200" rtl="0">
              <a:spcBef>
                <a:spcPts val="0"/>
              </a:spcBef>
              <a:buAutoNum type="alphaUcPeriod"/>
            </a:pPr>
            <a:r>
              <a:rPr lang="en-GB"/>
              <a:t>Membuat ramalan dan inferens.</a:t>
            </a:r>
          </a:p>
          <a:p>
            <a:pPr indent="-228600" lvl="0" marL="457200" rtl="0">
              <a:spcBef>
                <a:spcPts val="0"/>
              </a:spcBef>
              <a:buAutoNum type="alphaUcPeriod"/>
            </a:pPr>
            <a:r>
              <a:rPr lang="en-GB"/>
              <a:t>Menjana dan menghasilkan idea baru.</a:t>
            </a:r>
          </a:p>
          <a:p>
            <a:pPr indent="-228600" lvl="0" marL="457200">
              <a:spcBef>
                <a:spcPts val="0"/>
              </a:spcBef>
              <a:buAutoNum type="alphaUcPeriod"/>
            </a:pPr>
            <a:r>
              <a:rPr lang="en-GB"/>
              <a:t>membuat kategori.</a:t>
            </a:r>
          </a:p>
        </p:txBody>
      </p:sp>
      <p:sp>
        <p:nvSpPr>
          <p:cNvPr id="183" name="Shape 183"/>
          <p:cNvSpPr txBox="1"/>
          <p:nvPr/>
        </p:nvSpPr>
        <p:spPr>
          <a:xfrm>
            <a:off x="8441050" y="4598100"/>
            <a:ext cx="637799" cy="469799"/>
          </a:xfrm>
          <a:prstGeom prst="rect">
            <a:avLst/>
          </a:prstGeom>
          <a:solidFill>
            <a:srgbClr val="CC0000"/>
          </a:solidFill>
          <a:ln>
            <a:noFill/>
          </a:ln>
        </p:spPr>
        <p:txBody>
          <a:bodyPr anchorCtr="0" anchor="t" bIns="91425" lIns="91425" rIns="91425" tIns="91425">
            <a:noAutofit/>
          </a:bodyPr>
          <a:lstStyle/>
          <a:p>
            <a:pPr lvl="0" algn="ctr">
              <a:spcBef>
                <a:spcPts val="0"/>
              </a:spcBef>
              <a:buNone/>
            </a:pPr>
            <a:r>
              <a:rPr b="1" lang="en-GB" sz="2400"/>
              <a:t>C</a:t>
            </a:r>
          </a:p>
        </p:txBody>
      </p:sp>
    </p:spTree>
  </p:cSld>
  <p:clrMapOvr>
    <a:masterClrMapping/>
  </p:clrMapOvr>
  <mc:AlternateContent>
    <mc:Choice Requires="p14">
      <p:transition spd="slow">
        <p14:gallery dir="l"/>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3" presetSubtype="16">
                                  <p:stCondLst>
                                    <p:cond delay="0"/>
                                  </p:stCondLst>
                                  <p:childTnLst>
                                    <p:set>
                                      <p:cBhvr>
                                        <p:cTn dur="1" fill="hold">
                                          <p:stCondLst>
                                            <p:cond delay="0"/>
                                          </p:stCondLst>
                                        </p:cTn>
                                        <p:tgtEl>
                                          <p:spTgt spid="182"/>
                                        </p:tgtEl>
                                        <p:attrNameLst>
                                          <p:attrName>style.visibility</p:attrName>
                                        </p:attrNameLst>
                                      </p:cBhvr>
                                      <p:to>
                                        <p:strVal val="visible"/>
                                      </p:to>
                                    </p:set>
                                    <p:anim calcmode="lin" valueType="num">
                                      <p:cBhvr additive="base">
                                        <p:cTn dur="1000"/>
                                        <p:tgtEl>
                                          <p:spTgt spid="182"/>
                                        </p:tgtEl>
                                        <p:attrNameLst>
                                          <p:attrName>ppt_w</p:attrName>
                                        </p:attrNameLst>
                                      </p:cBhvr>
                                      <p:tavLst>
                                        <p:tav fmla="" tm="0">
                                          <p:val>
                                            <p:strVal val="0"/>
                                          </p:val>
                                        </p:tav>
                                        <p:tav fmla="" tm="100000">
                                          <p:val>
                                            <p:strVal val="#ppt_w"/>
                                          </p:val>
                                        </p:tav>
                                      </p:tavLst>
                                    </p:anim>
                                    <p:anim calcmode="lin" valueType="num">
                                      <p:cBhvr additive="base">
                                        <p:cTn dur="1000"/>
                                        <p:tgtEl>
                                          <p:spTgt spid="182"/>
                                        </p:tgtEl>
                                        <p:attrNameLst>
                                          <p:attrName>ppt_h</p:attrName>
                                        </p:attrNameLst>
                                      </p:cBhvr>
                                      <p:tavLst>
                                        <p:tav fmla="" tm="0">
                                          <p:val>
                                            <p:strVal val="0"/>
                                          </p:val>
                                        </p:tav>
                                        <p:tav fmla="" tm="100000">
                                          <p:val>
                                            <p:strVal val="#ppt_h"/>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1">
                                  <p:stCondLst>
                                    <p:cond delay="0"/>
                                  </p:stCondLst>
                                  <p:childTnLst>
                                    <p:set>
                                      <p:cBhvr>
                                        <p:cTn dur="1" fill="hold">
                                          <p:stCondLst>
                                            <p:cond delay="0"/>
                                          </p:stCondLst>
                                        </p:cTn>
                                        <p:tgtEl>
                                          <p:spTgt spid="183"/>
                                        </p:tgtEl>
                                        <p:attrNameLst>
                                          <p:attrName>style.visibility</p:attrName>
                                        </p:attrNameLst>
                                      </p:cBhvr>
                                      <p:to>
                                        <p:strVal val="visible"/>
                                      </p:to>
                                    </p:set>
                                    <p:anim calcmode="lin" valueType="num">
                                      <p:cBhvr additive="base">
                                        <p:cTn dur="1000"/>
                                        <p:tgtEl>
                                          <p:spTgt spid="183"/>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7" name="Shape 187"/>
        <p:cNvGrpSpPr/>
        <p:nvPr/>
      </p:nvGrpSpPr>
      <p:grpSpPr>
        <a:xfrm>
          <a:off x="0" y="0"/>
          <a:ext cx="0" cy="0"/>
          <a:chOff x="0" y="0"/>
          <a:chExt cx="0" cy="0"/>
        </a:xfrm>
      </p:grpSpPr>
      <p:sp>
        <p:nvSpPr>
          <p:cNvPr id="188" name="Shape 188"/>
          <p:cNvSpPr/>
          <p:nvPr/>
        </p:nvSpPr>
        <p:spPr>
          <a:xfrm>
            <a:off x="665025" y="700650"/>
            <a:ext cx="7849499" cy="3621899"/>
          </a:xfrm>
          <a:prstGeom prst="wedgeRoundRectCallout">
            <a:avLst>
              <a:gd fmla="val -20266" name="adj1"/>
              <a:gd fmla="val 62422" name="adj2"/>
              <a:gd fmla="val 0" name="adj3"/>
            </a:avLst>
          </a:prstGeom>
          <a:solidFill>
            <a:srgbClr val="CFE2F3"/>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GB"/>
              <a:t>3.   Pernyataan berikut merupakan halangan kepada kemahiran berfikir dalam ICT </a:t>
            </a:r>
            <a:r>
              <a:rPr b="1" lang="en-GB"/>
              <a:t>kecuali</a:t>
            </a:r>
            <a:r>
              <a:rPr lang="en-GB"/>
              <a:t>…</a:t>
            </a:r>
          </a:p>
          <a:p>
            <a:pPr lvl="0" rtl="0">
              <a:spcBef>
                <a:spcPts val="0"/>
              </a:spcBef>
              <a:buNone/>
            </a:pPr>
            <a:r>
              <a:t/>
            </a:r>
            <a:endParaRPr/>
          </a:p>
          <a:p>
            <a:pPr indent="-228600" lvl="0" marL="457200" rtl="0">
              <a:spcBef>
                <a:spcPts val="0"/>
              </a:spcBef>
              <a:buAutoNum type="alphaUcPeriod"/>
            </a:pPr>
            <a:r>
              <a:rPr lang="en-GB"/>
              <a:t>Kesukaran untuk mengenalpasti masalah yang perlu diselesaikan.</a:t>
            </a:r>
          </a:p>
          <a:p>
            <a:pPr indent="-228600" lvl="0" marL="457200" rtl="0">
              <a:spcBef>
                <a:spcPts val="0"/>
              </a:spcBef>
              <a:buAutoNum type="alphaUcPeriod"/>
            </a:pPr>
            <a:r>
              <a:rPr lang="en-GB"/>
              <a:t>Kegagalan seseorang individu itu sendiri untuk berfikir di luar kotak pemikiran.</a:t>
            </a:r>
          </a:p>
          <a:p>
            <a:pPr indent="-228600" lvl="0" marL="457200" rtl="0">
              <a:spcBef>
                <a:spcPts val="0"/>
              </a:spcBef>
              <a:buAutoNum type="alphaUcPeriod"/>
            </a:pPr>
            <a:r>
              <a:rPr lang="en-GB"/>
              <a:t>Kekurangan peluang kepada individu untuk mempraktikkan kemahiran berfikir.</a:t>
            </a:r>
          </a:p>
          <a:p>
            <a:pPr indent="-228600" lvl="0" marL="457200" rtl="0">
              <a:spcBef>
                <a:spcPts val="0"/>
              </a:spcBef>
              <a:buAutoNum type="alphaUcPeriod"/>
            </a:pPr>
            <a:r>
              <a:rPr lang="en-GB"/>
              <a:t>Kemahiran pelajar itu sendiri dapat menggabungkan idea-idea dengan perkara yang mereka tahu.</a:t>
            </a:r>
          </a:p>
        </p:txBody>
      </p:sp>
      <p:sp>
        <p:nvSpPr>
          <p:cNvPr id="189" name="Shape 189"/>
          <p:cNvSpPr txBox="1"/>
          <p:nvPr/>
        </p:nvSpPr>
        <p:spPr>
          <a:xfrm>
            <a:off x="8449425" y="4547750"/>
            <a:ext cx="637799" cy="511799"/>
          </a:xfrm>
          <a:prstGeom prst="rect">
            <a:avLst/>
          </a:prstGeom>
          <a:solidFill>
            <a:srgbClr val="CC0000"/>
          </a:solidFill>
          <a:ln>
            <a:noFill/>
          </a:ln>
        </p:spPr>
        <p:txBody>
          <a:bodyPr anchorCtr="0" anchor="t" bIns="91425" lIns="91425" rIns="91425" tIns="91425">
            <a:noAutofit/>
          </a:bodyPr>
          <a:lstStyle/>
          <a:p>
            <a:pPr lvl="0" algn="ctr">
              <a:spcBef>
                <a:spcPts val="0"/>
              </a:spcBef>
              <a:buNone/>
            </a:pPr>
            <a:r>
              <a:rPr b="1" lang="en-GB" sz="2400"/>
              <a:t>D</a:t>
            </a:r>
          </a:p>
        </p:txBody>
      </p:sp>
    </p:spTree>
  </p:cSld>
  <p:clrMapOvr>
    <a:masterClrMapping/>
  </p:clrMapOvr>
  <mc:AlternateContent>
    <mc:Choice Requires="p14">
      <p:transition spd="slow">
        <p14:prism dir="l"/>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3" presetSubtype="16">
                                  <p:stCondLst>
                                    <p:cond delay="0"/>
                                  </p:stCondLst>
                                  <p:childTnLst>
                                    <p:set>
                                      <p:cBhvr>
                                        <p:cTn dur="1" fill="hold">
                                          <p:stCondLst>
                                            <p:cond delay="0"/>
                                          </p:stCondLst>
                                        </p:cTn>
                                        <p:tgtEl>
                                          <p:spTgt spid="188"/>
                                        </p:tgtEl>
                                        <p:attrNameLst>
                                          <p:attrName>style.visibility</p:attrName>
                                        </p:attrNameLst>
                                      </p:cBhvr>
                                      <p:to>
                                        <p:strVal val="visible"/>
                                      </p:to>
                                    </p:set>
                                    <p:anim calcmode="lin" valueType="num">
                                      <p:cBhvr additive="base">
                                        <p:cTn dur="1000"/>
                                        <p:tgtEl>
                                          <p:spTgt spid="188"/>
                                        </p:tgtEl>
                                        <p:attrNameLst>
                                          <p:attrName>ppt_w</p:attrName>
                                        </p:attrNameLst>
                                      </p:cBhvr>
                                      <p:tavLst>
                                        <p:tav fmla="" tm="0">
                                          <p:val>
                                            <p:strVal val="0"/>
                                          </p:val>
                                        </p:tav>
                                        <p:tav fmla="" tm="100000">
                                          <p:val>
                                            <p:strVal val="#ppt_w"/>
                                          </p:val>
                                        </p:tav>
                                      </p:tavLst>
                                    </p:anim>
                                    <p:anim calcmode="lin" valueType="num">
                                      <p:cBhvr additive="base">
                                        <p:cTn dur="1000"/>
                                        <p:tgtEl>
                                          <p:spTgt spid="188"/>
                                        </p:tgtEl>
                                        <p:attrNameLst>
                                          <p:attrName>ppt_h</p:attrName>
                                        </p:attrNameLst>
                                      </p:cBhvr>
                                      <p:tavLst>
                                        <p:tav fmla="" tm="0">
                                          <p:val>
                                            <p:strVal val="0"/>
                                          </p:val>
                                        </p:tav>
                                        <p:tav fmla="" tm="100000">
                                          <p:val>
                                            <p:strVal val="#ppt_h"/>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1">
                                  <p:stCondLst>
                                    <p:cond delay="0"/>
                                  </p:stCondLst>
                                  <p:childTnLst>
                                    <p:set>
                                      <p:cBhvr>
                                        <p:cTn dur="1" fill="hold">
                                          <p:stCondLst>
                                            <p:cond delay="0"/>
                                          </p:stCondLst>
                                        </p:cTn>
                                        <p:tgtEl>
                                          <p:spTgt spid="189"/>
                                        </p:tgtEl>
                                        <p:attrNameLst>
                                          <p:attrName>style.visibility</p:attrName>
                                        </p:attrNameLst>
                                      </p:cBhvr>
                                      <p:to>
                                        <p:strVal val="visible"/>
                                      </p:to>
                                    </p:set>
                                    <p:anim calcmode="lin" valueType="num">
                                      <p:cBhvr additive="base">
                                        <p:cTn dur="1000"/>
                                        <p:tgtEl>
                                          <p:spTgt spid="189"/>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3" name="Shape 193"/>
        <p:cNvGrpSpPr/>
        <p:nvPr/>
      </p:nvGrpSpPr>
      <p:grpSpPr>
        <a:xfrm>
          <a:off x="0" y="0"/>
          <a:ext cx="0" cy="0"/>
          <a:chOff x="0" y="0"/>
          <a:chExt cx="0" cy="0"/>
        </a:xfrm>
      </p:grpSpPr>
      <p:sp>
        <p:nvSpPr>
          <p:cNvPr id="194" name="Shape 194"/>
          <p:cNvSpPr/>
          <p:nvPr/>
        </p:nvSpPr>
        <p:spPr>
          <a:xfrm>
            <a:off x="665025" y="700650"/>
            <a:ext cx="7849499" cy="3621899"/>
          </a:xfrm>
          <a:prstGeom prst="wedgeRoundRectCallout">
            <a:avLst>
              <a:gd fmla="val -20266" name="adj1"/>
              <a:gd fmla="val 62422" name="adj2"/>
              <a:gd fmla="val 0" name="adj3"/>
            </a:avLst>
          </a:prstGeom>
          <a:solidFill>
            <a:srgbClr val="CFE2F3"/>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GB"/>
              <a:t>4.Berikut adalah </a:t>
            </a:r>
            <a:r>
              <a:rPr b="1" lang="en-GB"/>
              <a:t>kepentingan </a:t>
            </a:r>
            <a:r>
              <a:rPr lang="en-GB"/>
              <a:t>kemahiran berfikir dalam ICT</a:t>
            </a:r>
            <a:r>
              <a:rPr b="1" lang="en-GB"/>
              <a:t>,kecuali:</a:t>
            </a:r>
          </a:p>
          <a:p>
            <a:pPr lvl="0" rtl="0">
              <a:spcBef>
                <a:spcPts val="0"/>
              </a:spcBef>
              <a:buNone/>
            </a:pPr>
            <a:r>
              <a:t/>
            </a:r>
            <a:endParaRPr/>
          </a:p>
          <a:p>
            <a:pPr lvl="0" rtl="0">
              <a:spcBef>
                <a:spcPts val="0"/>
              </a:spcBef>
              <a:buNone/>
            </a:pPr>
            <a:r>
              <a:rPr lang="en-GB"/>
              <a:t>A. Menggunakan pengetahuan yang dipelajari dengan lebih produktif</a:t>
            </a:r>
          </a:p>
          <a:p>
            <a:pPr lvl="0" rtl="0">
              <a:spcBef>
                <a:spcPts val="0"/>
              </a:spcBef>
              <a:buNone/>
            </a:pPr>
            <a:r>
              <a:rPr lang="en-GB"/>
              <a:t>B. Dapat mengembangkan perniagaan</a:t>
            </a:r>
          </a:p>
          <a:p>
            <a:pPr lvl="0" rtl="0">
              <a:spcBef>
                <a:spcPts val="0"/>
              </a:spcBef>
              <a:buNone/>
            </a:pPr>
            <a:r>
              <a:rPr lang="en-GB"/>
              <a:t>C. Pengetahuan akan bertambah </a:t>
            </a:r>
          </a:p>
          <a:p>
            <a:pPr lvl="0" rtl="0">
              <a:spcBef>
                <a:spcPts val="0"/>
              </a:spcBef>
              <a:buNone/>
            </a:pPr>
            <a:r>
              <a:rPr lang="en-GB"/>
              <a:t>D. Mampu bersaing dengan syarikat-syarikat besar</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8" name="Shape 198"/>
        <p:cNvGrpSpPr/>
        <p:nvPr/>
      </p:nvGrpSpPr>
      <p:grpSpPr>
        <a:xfrm>
          <a:off x="0" y="0"/>
          <a:ext cx="0" cy="0"/>
          <a:chOff x="0" y="0"/>
          <a:chExt cx="0" cy="0"/>
        </a:xfrm>
      </p:grpSpPr>
      <p:sp>
        <p:nvSpPr>
          <p:cNvPr id="199" name="Shape 199"/>
          <p:cNvSpPr/>
          <p:nvPr/>
        </p:nvSpPr>
        <p:spPr>
          <a:xfrm>
            <a:off x="665025" y="700650"/>
            <a:ext cx="7849499" cy="3621899"/>
          </a:xfrm>
          <a:prstGeom prst="wedgeRoundRectCallout">
            <a:avLst>
              <a:gd fmla="val -20266" name="adj1"/>
              <a:gd fmla="val 62422" name="adj2"/>
              <a:gd fmla="val 0" name="adj3"/>
            </a:avLst>
          </a:prstGeom>
          <a:solidFill>
            <a:srgbClr val="CFE2F3"/>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GB"/>
              <a:t>5.Manakah antara berikut merupakan </a:t>
            </a:r>
            <a:r>
              <a:rPr b="1" lang="en-GB"/>
              <a:t>fungsi atau penggunaan</a:t>
            </a:r>
            <a:r>
              <a:rPr lang="en-GB"/>
              <a:t> komputer?</a:t>
            </a:r>
          </a:p>
          <a:p>
            <a:pPr lvl="0" rtl="0">
              <a:spcBef>
                <a:spcPts val="0"/>
              </a:spcBef>
              <a:buNone/>
            </a:pPr>
            <a:r>
              <a:t/>
            </a:r>
            <a:endParaRPr/>
          </a:p>
          <a:p>
            <a:pPr lvl="0" rtl="0">
              <a:spcBef>
                <a:spcPts val="0"/>
              </a:spcBef>
              <a:buNone/>
            </a:pPr>
            <a:r>
              <a:rPr lang="en-GB"/>
              <a:t>A. Menyemak</a:t>
            </a:r>
          </a:p>
          <a:p>
            <a:pPr lvl="0" rtl="0">
              <a:spcBef>
                <a:spcPts val="0"/>
              </a:spcBef>
              <a:buNone/>
            </a:pPr>
            <a:r>
              <a:rPr lang="en-GB"/>
              <a:t>B. Mengasing</a:t>
            </a:r>
          </a:p>
          <a:p>
            <a:pPr lvl="0" rtl="0">
              <a:spcBef>
                <a:spcPts val="0"/>
              </a:spcBef>
              <a:buNone/>
            </a:pPr>
            <a:r>
              <a:rPr lang="en-GB"/>
              <a:t>C. Menyambung</a:t>
            </a:r>
          </a:p>
          <a:p>
            <a:pPr lvl="0" rtl="0">
              <a:spcBef>
                <a:spcPts val="0"/>
              </a:spcBef>
              <a:buNone/>
            </a:pPr>
            <a:r>
              <a:rPr lang="en-GB"/>
              <a:t>D. Memproses</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3" name="Shape 203"/>
        <p:cNvGrpSpPr/>
        <p:nvPr/>
      </p:nvGrpSpPr>
      <p:grpSpPr>
        <a:xfrm>
          <a:off x="0" y="0"/>
          <a:ext cx="0" cy="0"/>
          <a:chOff x="0" y="0"/>
          <a:chExt cx="0" cy="0"/>
        </a:xfrm>
      </p:grpSpPr>
      <p:sp>
        <p:nvSpPr>
          <p:cNvPr id="204" name="Shape 204"/>
          <p:cNvSpPr/>
          <p:nvPr/>
        </p:nvSpPr>
        <p:spPr>
          <a:xfrm>
            <a:off x="665025" y="700650"/>
            <a:ext cx="7849499" cy="3621899"/>
          </a:xfrm>
          <a:prstGeom prst="wedgeRoundRectCallout">
            <a:avLst>
              <a:gd fmla="val -20266" name="adj1"/>
              <a:gd fmla="val 62422" name="adj2"/>
              <a:gd fmla="val 0" name="adj3"/>
            </a:avLst>
          </a:prstGeom>
          <a:solidFill>
            <a:srgbClr val="CFE2F3"/>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rtl="0">
              <a:spcBef>
                <a:spcPts val="0"/>
              </a:spcBef>
              <a:buNone/>
            </a:pPr>
            <a:r>
              <a:rPr lang="en-GB"/>
              <a:t>6.Mengapakah pelajar </a:t>
            </a:r>
            <a:r>
              <a:rPr b="1" lang="en-GB"/>
              <a:t>perlu mengaplikasi</a:t>
            </a:r>
            <a:r>
              <a:rPr lang="en-GB"/>
              <a:t> kemahiran berfikir dalam ICT?</a:t>
            </a:r>
          </a:p>
          <a:p>
            <a:pPr lvl="0" rtl="0">
              <a:spcBef>
                <a:spcPts val="0"/>
              </a:spcBef>
              <a:buNone/>
            </a:pPr>
            <a:r>
              <a:t/>
            </a:r>
            <a:endParaRPr/>
          </a:p>
          <a:p>
            <a:pPr indent="-228600" lvl="0" marL="457200" rtl="0">
              <a:spcBef>
                <a:spcPts val="0"/>
              </a:spcBef>
              <a:buAutoNum type="romanUcPeriod"/>
            </a:pPr>
            <a:r>
              <a:rPr lang="en-GB"/>
              <a:t>Melahirkan pelajar yang peka</a:t>
            </a:r>
          </a:p>
          <a:p>
            <a:pPr indent="-228600" lvl="0" marL="457200" rtl="0">
              <a:spcBef>
                <a:spcPts val="0"/>
              </a:spcBef>
              <a:buAutoNum type="romanUcPeriod"/>
            </a:pPr>
            <a:r>
              <a:rPr lang="en-GB"/>
              <a:t>Menjawab persoalan-persoalan orang lain</a:t>
            </a:r>
          </a:p>
          <a:p>
            <a:pPr indent="-228600" lvl="0" marL="457200" rtl="0">
              <a:spcBef>
                <a:spcPts val="0"/>
              </a:spcBef>
              <a:buAutoNum type="romanUcPeriod"/>
            </a:pPr>
            <a:r>
              <a:rPr lang="en-GB"/>
              <a:t>Meningkatkan tahap komunikasi dan interaksi</a:t>
            </a:r>
          </a:p>
          <a:p>
            <a:pPr indent="-228600" lvl="0" marL="457200" rtl="0">
              <a:spcBef>
                <a:spcPts val="0"/>
              </a:spcBef>
              <a:buAutoNum type="romanUcPeriod"/>
            </a:pPr>
            <a:r>
              <a:rPr lang="en-GB"/>
              <a:t>Membantu menjana ekonomi</a:t>
            </a:r>
          </a:p>
          <a:p>
            <a:pPr lvl="0" rtl="0">
              <a:spcBef>
                <a:spcPts val="0"/>
              </a:spcBef>
              <a:buNone/>
            </a:pPr>
            <a:r>
              <a:t/>
            </a:r>
            <a:endParaRPr/>
          </a:p>
          <a:p>
            <a:pPr indent="-228600" lvl="0" marL="457200" rtl="0">
              <a:spcBef>
                <a:spcPts val="0"/>
              </a:spcBef>
              <a:buAutoNum type="alphaUcPeriod"/>
            </a:pPr>
            <a:r>
              <a:rPr lang="en-GB"/>
              <a:t>I dan II</a:t>
            </a:r>
          </a:p>
          <a:p>
            <a:pPr indent="-228600" lvl="0" marL="457200" rtl="0">
              <a:spcBef>
                <a:spcPts val="0"/>
              </a:spcBef>
              <a:buAutoNum type="alphaUcPeriod"/>
            </a:pPr>
            <a:r>
              <a:rPr lang="en-GB"/>
              <a:t>I dan III</a:t>
            </a:r>
          </a:p>
          <a:p>
            <a:pPr indent="-228600" lvl="0" marL="457200" rtl="0">
              <a:spcBef>
                <a:spcPts val="0"/>
              </a:spcBef>
              <a:buAutoNum type="alphaUcPeriod"/>
            </a:pPr>
            <a:r>
              <a:rPr lang="en-GB"/>
              <a:t>II dan III</a:t>
            </a:r>
          </a:p>
          <a:p>
            <a:pPr indent="-228600" lvl="0" marL="457200" rtl="0">
              <a:spcBef>
                <a:spcPts val="0"/>
              </a:spcBef>
              <a:buAutoNum type="alphaUcPeriod"/>
            </a:pPr>
            <a:r>
              <a:rPr lang="en-GB"/>
              <a:t>III dan IV</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5" name="Shape 65"/>
        <p:cNvGrpSpPr/>
        <p:nvPr/>
      </p:nvGrpSpPr>
      <p:grpSpPr>
        <a:xfrm>
          <a:off x="0" y="0"/>
          <a:ext cx="0" cy="0"/>
          <a:chOff x="0" y="0"/>
          <a:chExt cx="0" cy="0"/>
        </a:xfrm>
      </p:grpSpPr>
      <p:sp>
        <p:nvSpPr>
          <p:cNvPr id="66" name="Shape 66"/>
          <p:cNvSpPr txBox="1"/>
          <p:nvPr>
            <p:ph type="title"/>
          </p:nvPr>
        </p:nvSpPr>
        <p:spPr>
          <a:xfrm>
            <a:off x="311700" y="445025"/>
            <a:ext cx="8520599" cy="572699"/>
          </a:xfrm>
          <a:prstGeom prst="rect">
            <a:avLst/>
          </a:prstGeom>
          <a:solidFill>
            <a:srgbClr val="6AA84F"/>
          </a:solidFill>
        </p:spPr>
        <p:txBody>
          <a:bodyPr anchorCtr="0" anchor="t" bIns="91425" lIns="91425" rIns="91425" tIns="91425">
            <a:noAutofit/>
          </a:bodyPr>
          <a:lstStyle/>
          <a:p>
            <a:pPr lvl="0" algn="ctr">
              <a:spcBef>
                <a:spcPts val="0"/>
              </a:spcBef>
              <a:buNone/>
            </a:pPr>
            <a:r>
              <a:rPr lang="en-GB"/>
              <a:t>Apakah maksud kemahiran berfikir dalam ICT ?</a:t>
            </a:r>
          </a:p>
        </p:txBody>
      </p:sp>
      <p:sp>
        <p:nvSpPr>
          <p:cNvPr id="67" name="Shape 67"/>
          <p:cNvSpPr txBox="1"/>
          <p:nvPr>
            <p:ph idx="1" type="body"/>
          </p:nvPr>
        </p:nvSpPr>
        <p:spPr>
          <a:xfrm>
            <a:off x="311700" y="1152475"/>
            <a:ext cx="8520599" cy="3416400"/>
          </a:xfrm>
          <a:prstGeom prst="rect">
            <a:avLst/>
          </a:prstGeom>
        </p:spPr>
        <p:txBody>
          <a:bodyPr anchorCtr="0" anchor="t" bIns="91425" lIns="91425" rIns="91425" tIns="91425">
            <a:noAutofit/>
          </a:bodyPr>
          <a:lstStyle/>
          <a:p>
            <a:pPr lvl="0">
              <a:spcBef>
                <a:spcPts val="0"/>
              </a:spcBef>
              <a:buNone/>
            </a:pPr>
            <a:r>
              <a:rPr lang="en-GB"/>
              <a:t>                                                              </a:t>
            </a:r>
          </a:p>
        </p:txBody>
      </p:sp>
      <p:sp>
        <p:nvSpPr>
          <p:cNvPr id="68" name="Shape 68"/>
          <p:cNvSpPr/>
          <p:nvPr/>
        </p:nvSpPr>
        <p:spPr>
          <a:xfrm>
            <a:off x="381300" y="1107775"/>
            <a:ext cx="8381400" cy="3461099"/>
          </a:xfrm>
          <a:prstGeom prst="cloudCallout">
            <a:avLst>
              <a:gd fmla="val -20833" name="adj1"/>
              <a:gd fmla="val 62500" name="adj2"/>
            </a:avLst>
          </a:prstGeom>
          <a:solidFill>
            <a:srgbClr val="FFF2CC"/>
          </a:solidFill>
          <a:ln cap="flat" cmpd="sng" w="9525">
            <a:solidFill>
              <a:srgbClr val="A64D79"/>
            </a:solidFill>
            <a:prstDash val="solid"/>
            <a:round/>
            <a:headEnd len="med" w="med" type="none"/>
            <a:tailEnd len="med" w="med" type="none"/>
          </a:ln>
        </p:spPr>
        <p:txBody>
          <a:bodyPr anchorCtr="0" anchor="ctr" bIns="91425" lIns="91425" rIns="91425" tIns="91425">
            <a:noAutofit/>
          </a:bodyPr>
          <a:lstStyle/>
          <a:p>
            <a:pPr lvl="0">
              <a:spcBef>
                <a:spcPts val="0"/>
              </a:spcBef>
              <a:buNone/>
            </a:pPr>
            <a:r>
              <a:rPr lang="en-GB">
                <a:highlight>
                  <a:srgbClr val="FFFFFF"/>
                </a:highlight>
              </a:rPr>
              <a:t>Menurut kamus dewan, fikir bermaksud </a:t>
            </a:r>
            <a:r>
              <a:rPr b="1" lang="en-GB">
                <a:highlight>
                  <a:srgbClr val="FFFFFF"/>
                </a:highlight>
              </a:rPr>
              <a:t>akal atau keupayaan untuk berfikir.</a:t>
            </a:r>
            <a:r>
              <a:rPr lang="en-GB">
                <a:highlight>
                  <a:srgbClr val="FFFFFF"/>
                </a:highlight>
              </a:rPr>
              <a:t> Manakala berfikir mengikut terjemahan kamus dewan pula bererti menggunakan akal untuk menyelesaikan sesuatu. Jadi dapatlah disimpulkan bahawa kemahiran berfikir dalam ICT ialah kemahiran menggunakan akal untuk menyelesaikan sesuatu masalah melalui penggunaan teknologi dan sistem rangkaian internet.</a:t>
            </a:r>
          </a:p>
        </p:txBody>
      </p:sp>
    </p:spTree>
  </p:cSld>
  <p:clrMapOvr>
    <a:masterClrMapping/>
  </p:clrMapOvr>
  <mc:AlternateContent>
    <mc:Choice Requires="p14">
      <p:transition spd="slow">
        <p14:gallery dir="l"/>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8"/>
                                        </p:tgtEl>
                                        <p:attrNameLst>
                                          <p:attrName>style.visibility</p:attrName>
                                        </p:attrNameLst>
                                      </p:cBhvr>
                                      <p:to>
                                        <p:strVal val="visible"/>
                                      </p:to>
                                    </p:set>
                                    <p:animEffect filter="fade" transition="in">
                                      <p:cBhvr>
                                        <p:cTn dur="1000"/>
                                        <p:tgtEl>
                                          <p:spTgt spid="6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2" name="Shape 72"/>
        <p:cNvGrpSpPr/>
        <p:nvPr/>
      </p:nvGrpSpPr>
      <p:grpSpPr>
        <a:xfrm>
          <a:off x="0" y="0"/>
          <a:ext cx="0" cy="0"/>
          <a:chOff x="0" y="0"/>
          <a:chExt cx="0" cy="0"/>
        </a:xfrm>
      </p:grpSpPr>
      <p:sp>
        <p:nvSpPr>
          <p:cNvPr id="73" name="Shape 73"/>
          <p:cNvSpPr/>
          <p:nvPr/>
        </p:nvSpPr>
        <p:spPr>
          <a:xfrm>
            <a:off x="201875" y="336600"/>
            <a:ext cx="4762199" cy="1005299"/>
          </a:xfrm>
          <a:prstGeom prst="wedgeEllipseCallout">
            <a:avLst>
              <a:gd fmla="val -20833" name="adj1"/>
              <a:gd fmla="val 62500" name="adj2"/>
            </a:avLst>
          </a:prstGeom>
          <a:solidFill>
            <a:srgbClr val="4C113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74" name="Shape 74"/>
          <p:cNvSpPr/>
          <p:nvPr/>
        </p:nvSpPr>
        <p:spPr>
          <a:xfrm>
            <a:off x="388500" y="1725275"/>
            <a:ext cx="5438999" cy="3048599"/>
          </a:xfrm>
          <a:prstGeom prst="roundRect">
            <a:avLst>
              <a:gd fmla="val 16667" name="adj"/>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75" name="Shape 75"/>
          <p:cNvSpPr txBox="1"/>
          <p:nvPr>
            <p:ph type="title"/>
          </p:nvPr>
        </p:nvSpPr>
        <p:spPr>
          <a:xfrm>
            <a:off x="311700" y="445025"/>
            <a:ext cx="8520599" cy="572699"/>
          </a:xfrm>
          <a:prstGeom prst="rect">
            <a:avLst/>
          </a:prstGeom>
        </p:spPr>
        <p:txBody>
          <a:bodyPr anchorCtr="0" anchor="t" bIns="91425" lIns="91425" rIns="91425" tIns="91425">
            <a:noAutofit/>
          </a:bodyPr>
          <a:lstStyle/>
          <a:p>
            <a:pPr lvl="0" algn="l">
              <a:spcBef>
                <a:spcPts val="0"/>
              </a:spcBef>
              <a:buNone/>
            </a:pPr>
            <a:r>
              <a:rPr lang="en-GB">
                <a:latin typeface="Comic Sans MS"/>
                <a:ea typeface="Comic Sans MS"/>
                <a:cs typeface="Comic Sans MS"/>
                <a:sym typeface="Comic Sans MS"/>
              </a:rPr>
              <a:t>      Apakah itu ICT ?</a:t>
            </a:r>
          </a:p>
        </p:txBody>
      </p:sp>
      <p:sp>
        <p:nvSpPr>
          <p:cNvPr id="76" name="Shape 76"/>
          <p:cNvSpPr txBox="1"/>
          <p:nvPr>
            <p:ph idx="1" type="body"/>
          </p:nvPr>
        </p:nvSpPr>
        <p:spPr>
          <a:xfrm>
            <a:off x="311700" y="1610075"/>
            <a:ext cx="5515800" cy="3163800"/>
          </a:xfrm>
          <a:prstGeom prst="rect">
            <a:avLst/>
          </a:prstGeom>
          <a:solidFill>
            <a:srgbClr val="E06666"/>
          </a:solidFill>
        </p:spPr>
        <p:txBody>
          <a:bodyPr anchorCtr="0" anchor="t" bIns="91425" lIns="91425" rIns="91425" tIns="91425">
            <a:noAutofit/>
          </a:bodyPr>
          <a:lstStyle/>
          <a:p>
            <a:pPr lvl="0" rtl="0">
              <a:spcBef>
                <a:spcPts val="0"/>
              </a:spcBef>
              <a:buNone/>
            </a:pPr>
            <a:r>
              <a:t/>
            </a:r>
            <a:endParaRPr sz="1200"/>
          </a:p>
          <a:p>
            <a:pPr lvl="0" rtl="0">
              <a:spcBef>
                <a:spcPts val="0"/>
              </a:spcBef>
              <a:buNone/>
            </a:pPr>
            <a:r>
              <a:rPr lang="en-GB" sz="1300">
                <a:solidFill>
                  <a:srgbClr val="000000"/>
                </a:solidFill>
              </a:rPr>
              <a:t>ICT adalah singkatan kepada </a:t>
            </a:r>
            <a:r>
              <a:rPr b="1" lang="en-GB" sz="1300">
                <a:solidFill>
                  <a:srgbClr val="000000"/>
                </a:solidFill>
              </a:rPr>
              <a:t>Information and Communication Technology.</a:t>
            </a:r>
          </a:p>
          <a:p>
            <a:pPr lvl="0" rtl="0">
              <a:spcBef>
                <a:spcPts val="0"/>
              </a:spcBef>
              <a:buNone/>
            </a:pPr>
            <a:r>
              <a:rPr lang="en-GB" sz="1300">
                <a:solidFill>
                  <a:srgbClr val="000000"/>
                </a:solidFill>
              </a:rPr>
              <a:t>Atau lebih mudah, penggunaan komputer untuk :</a:t>
            </a:r>
          </a:p>
          <a:p>
            <a:pPr indent="-311150" lvl="0" marL="457200" rtl="0">
              <a:spcBef>
                <a:spcPts val="0"/>
              </a:spcBef>
              <a:buClr>
                <a:srgbClr val="000000"/>
              </a:buClr>
              <a:buSzPct val="100000"/>
              <a:buAutoNum type="arabicPeriod"/>
            </a:pPr>
            <a:r>
              <a:rPr lang="en-GB" sz="1300">
                <a:solidFill>
                  <a:srgbClr val="000000"/>
                </a:solidFill>
              </a:rPr>
              <a:t>mengubah</a:t>
            </a:r>
          </a:p>
          <a:p>
            <a:pPr indent="-311150" lvl="0" marL="457200" rtl="0">
              <a:spcBef>
                <a:spcPts val="0"/>
              </a:spcBef>
              <a:buClr>
                <a:srgbClr val="000000"/>
              </a:buClr>
              <a:buSzPct val="100000"/>
              <a:buAutoNum type="arabicPeriod"/>
            </a:pPr>
            <a:r>
              <a:rPr lang="en-GB" sz="1300">
                <a:solidFill>
                  <a:srgbClr val="000000"/>
                </a:solidFill>
              </a:rPr>
              <a:t>menyimpan</a:t>
            </a:r>
          </a:p>
          <a:p>
            <a:pPr indent="-311150" lvl="0" marL="457200" rtl="0">
              <a:spcBef>
                <a:spcPts val="0"/>
              </a:spcBef>
              <a:buClr>
                <a:srgbClr val="000000"/>
              </a:buClr>
              <a:buSzPct val="100000"/>
              <a:buAutoNum type="arabicPeriod"/>
            </a:pPr>
            <a:r>
              <a:rPr lang="en-GB" sz="1300">
                <a:solidFill>
                  <a:srgbClr val="000000"/>
                </a:solidFill>
              </a:rPr>
              <a:t>melindungi              maklumat tanpa mengira waktu &amp; tempat</a:t>
            </a:r>
          </a:p>
          <a:p>
            <a:pPr indent="-311150" lvl="0" marL="457200" rtl="0">
              <a:spcBef>
                <a:spcPts val="0"/>
              </a:spcBef>
              <a:buClr>
                <a:srgbClr val="000000"/>
              </a:buClr>
              <a:buSzPct val="100000"/>
              <a:buAutoNum type="arabicPeriod"/>
            </a:pPr>
            <a:r>
              <a:rPr lang="en-GB" sz="1300">
                <a:solidFill>
                  <a:srgbClr val="000000"/>
                </a:solidFill>
              </a:rPr>
              <a:t>memproses </a:t>
            </a:r>
          </a:p>
          <a:p>
            <a:pPr indent="-311150" lvl="0" marL="457200" rtl="0">
              <a:spcBef>
                <a:spcPts val="0"/>
              </a:spcBef>
              <a:buClr>
                <a:srgbClr val="000000"/>
              </a:buClr>
              <a:buSzPct val="100000"/>
              <a:buAutoNum type="arabicPeriod"/>
            </a:pPr>
            <a:r>
              <a:rPr lang="en-GB" sz="1300">
                <a:solidFill>
                  <a:srgbClr val="000000"/>
                </a:solidFill>
              </a:rPr>
              <a:t>memindahkan </a:t>
            </a:r>
          </a:p>
        </p:txBody>
      </p:sp>
      <p:pic>
        <p:nvPicPr>
          <p:cNvPr id="77" name="Shape 77"/>
          <p:cNvPicPr preferRelativeResize="0"/>
          <p:nvPr/>
        </p:nvPicPr>
        <p:blipFill>
          <a:blip r:embed="rId3">
            <a:alphaModFix/>
          </a:blip>
          <a:stretch>
            <a:fillRect/>
          </a:stretch>
        </p:blipFill>
        <p:spPr>
          <a:xfrm>
            <a:off x="6175175" y="1017725"/>
            <a:ext cx="2327549" cy="3839000"/>
          </a:xfrm>
          <a:prstGeom prst="rect">
            <a:avLst/>
          </a:prstGeom>
          <a:noFill/>
          <a:ln>
            <a:noFill/>
          </a:ln>
        </p:spPr>
      </p:pic>
      <p:sp>
        <p:nvSpPr>
          <p:cNvPr id="78" name="Shape 78"/>
          <p:cNvSpPr/>
          <p:nvPr/>
        </p:nvSpPr>
        <p:spPr>
          <a:xfrm>
            <a:off x="1982650" y="3024400"/>
            <a:ext cx="175200" cy="1005299"/>
          </a:xfrm>
          <a:prstGeom prst="rightBrace">
            <a:avLst>
              <a:gd fmla="val 8333" name="adj1"/>
              <a:gd fmla="val 50969" name="adj2"/>
            </a:avLst>
          </a:prstGeom>
          <a:no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Tree>
  </p:cSld>
  <p:clrMapOvr>
    <a:masterClrMapping/>
  </p:clrMapOvr>
  <mc:AlternateContent>
    <mc:Choice Requires="p14">
      <p:transition spd="slow">
        <p14:prism dir="l"/>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7"/>
                                        </p:tgtEl>
                                        <p:attrNameLst>
                                          <p:attrName>style.visibility</p:attrName>
                                        </p:attrNameLst>
                                      </p:cBhvr>
                                      <p:to>
                                        <p:strVal val="visible"/>
                                      </p:to>
                                    </p:set>
                                    <p:animEffect filter="fade" transition="in">
                                      <p:cBhvr>
                                        <p:cTn dur="1000"/>
                                        <p:tgtEl>
                                          <p:spTgt spid="7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76"/>
                                        </p:tgtEl>
                                        <p:attrNameLst>
                                          <p:attrName>style.visibility</p:attrName>
                                        </p:attrNameLst>
                                      </p:cBhvr>
                                      <p:to>
                                        <p:strVal val="visible"/>
                                      </p:to>
                                    </p:set>
                                    <p:anim calcmode="lin" valueType="num">
                                      <p:cBhvr additive="base">
                                        <p:cTn dur="1000"/>
                                        <p:tgtEl>
                                          <p:spTgt spid="76"/>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2" name="Shape 82"/>
        <p:cNvGrpSpPr/>
        <p:nvPr/>
      </p:nvGrpSpPr>
      <p:grpSpPr>
        <a:xfrm>
          <a:off x="0" y="0"/>
          <a:ext cx="0" cy="0"/>
          <a:chOff x="0" y="0"/>
          <a:chExt cx="0" cy="0"/>
        </a:xfrm>
      </p:grpSpPr>
      <p:sp>
        <p:nvSpPr>
          <p:cNvPr id="83" name="Shape 83"/>
          <p:cNvSpPr txBox="1"/>
          <p:nvPr>
            <p:ph type="title"/>
          </p:nvPr>
        </p:nvSpPr>
        <p:spPr>
          <a:xfrm>
            <a:off x="311700" y="445025"/>
            <a:ext cx="8520599" cy="572699"/>
          </a:xfrm>
          <a:prstGeom prst="rect">
            <a:avLst/>
          </a:prstGeom>
          <a:solidFill>
            <a:srgbClr val="EAD1DC"/>
          </a:solidFill>
        </p:spPr>
        <p:txBody>
          <a:bodyPr anchorCtr="0" anchor="t" bIns="91425" lIns="91425" rIns="91425" tIns="91425">
            <a:noAutofit/>
          </a:bodyPr>
          <a:lstStyle/>
          <a:p>
            <a:pPr lvl="0" algn="ctr">
              <a:spcBef>
                <a:spcPts val="0"/>
              </a:spcBef>
              <a:buNone/>
            </a:pPr>
            <a:r>
              <a:rPr lang="en-GB">
                <a:solidFill>
                  <a:srgbClr val="000000"/>
                </a:solidFill>
              </a:rPr>
              <a:t>Kepentingan kemahiran berfikir dalam ICT ?</a:t>
            </a:r>
          </a:p>
        </p:txBody>
      </p:sp>
      <p:sp>
        <p:nvSpPr>
          <p:cNvPr id="84" name="Shape 84"/>
          <p:cNvSpPr txBox="1"/>
          <p:nvPr>
            <p:ph idx="1" type="body"/>
          </p:nvPr>
        </p:nvSpPr>
        <p:spPr>
          <a:xfrm>
            <a:off x="311700" y="1152475"/>
            <a:ext cx="3999899" cy="3416400"/>
          </a:xfrm>
          <a:prstGeom prst="rect">
            <a:avLst/>
          </a:prstGeom>
          <a:solidFill>
            <a:srgbClr val="674EA7"/>
          </a:solidFill>
          <a:ln cap="flat" cmpd="sng" w="9525">
            <a:solidFill>
              <a:schemeClr val="accent6"/>
            </a:solidFill>
            <a:prstDash val="solid"/>
            <a:round/>
            <a:headEnd len="med" w="med" type="none"/>
            <a:tailEnd len="med" w="med" type="none"/>
          </a:ln>
        </p:spPr>
        <p:txBody>
          <a:bodyPr anchorCtr="0" anchor="t" bIns="91425" lIns="91425" rIns="91425" tIns="91425">
            <a:noAutofit/>
          </a:bodyPr>
          <a:lstStyle/>
          <a:p>
            <a:pPr indent="-304800" lvl="0" marL="457200" rtl="0">
              <a:spcBef>
                <a:spcPts val="0"/>
              </a:spcBef>
              <a:buClr>
                <a:schemeClr val="accent6"/>
              </a:buClr>
              <a:buSzPct val="100000"/>
              <a:buChar char="❖"/>
            </a:pPr>
            <a:r>
              <a:rPr lang="en-GB" sz="1200">
                <a:solidFill>
                  <a:schemeClr val="accent6"/>
                </a:solidFill>
              </a:rPr>
              <a:t>Merealisasikan wawasan 2020 &amp; hasrat mencapai negara maju dalam bidang ICT terutamanya.</a:t>
            </a:r>
          </a:p>
          <a:p>
            <a:pPr indent="-304800" lvl="0" marL="457200" rtl="0">
              <a:spcBef>
                <a:spcPts val="0"/>
              </a:spcBef>
              <a:buClr>
                <a:schemeClr val="accent6"/>
              </a:buClr>
              <a:buSzPct val="100000"/>
              <a:buChar char="❖"/>
            </a:pPr>
            <a:r>
              <a:rPr lang="en-GB" sz="1200">
                <a:solidFill>
                  <a:schemeClr val="accent6"/>
                </a:solidFill>
              </a:rPr>
              <a:t>Memupuk dan mewujudkan pemikiran yang baik dalam bidang ICT dalam kalangan pelajar .</a:t>
            </a:r>
          </a:p>
          <a:p>
            <a:pPr indent="-304800" lvl="0" marL="457200" rtl="0">
              <a:spcBef>
                <a:spcPts val="0"/>
              </a:spcBef>
              <a:buClr>
                <a:schemeClr val="accent6"/>
              </a:buClr>
              <a:buSzPct val="100000"/>
              <a:buChar char="❖"/>
            </a:pPr>
            <a:r>
              <a:rPr lang="en-GB" sz="1200">
                <a:solidFill>
                  <a:schemeClr val="accent6"/>
                </a:solidFill>
              </a:rPr>
              <a:t>Memperkembangkan daya intelek dan kemahiran berfikir dalam ICT.</a:t>
            </a:r>
          </a:p>
          <a:p>
            <a:pPr indent="-304800" lvl="0" marL="457200" rtl="0">
              <a:spcBef>
                <a:spcPts val="0"/>
              </a:spcBef>
              <a:buClr>
                <a:schemeClr val="accent6"/>
              </a:buClr>
              <a:buSzPct val="100000"/>
              <a:buChar char="❖"/>
            </a:pPr>
            <a:r>
              <a:rPr lang="en-GB" sz="1200">
                <a:solidFill>
                  <a:schemeClr val="accent6"/>
                </a:solidFill>
              </a:rPr>
              <a:t>Memudahkan proses pembelajaran dan pengajaran berlaku.</a:t>
            </a:r>
          </a:p>
          <a:p>
            <a:pPr indent="-304800" lvl="0" marL="457200" rtl="0">
              <a:spcBef>
                <a:spcPts val="0"/>
              </a:spcBef>
              <a:buClr>
                <a:schemeClr val="accent6"/>
              </a:buClr>
              <a:buSzPct val="100000"/>
              <a:buChar char="❖"/>
            </a:pPr>
            <a:r>
              <a:rPr lang="en-GB" sz="1200">
                <a:solidFill>
                  <a:schemeClr val="accent6"/>
                </a:solidFill>
              </a:rPr>
              <a:t>Keupayaan untuk memindahkan kemahiran  yang sedia ada untuk situasi yang berbeza.</a:t>
            </a:r>
          </a:p>
          <a:p>
            <a:pPr indent="-304800" lvl="0" marL="457200">
              <a:spcBef>
                <a:spcPts val="0"/>
              </a:spcBef>
              <a:buClr>
                <a:schemeClr val="accent6"/>
              </a:buClr>
              <a:buSzPct val="100000"/>
              <a:buChar char="❖"/>
            </a:pPr>
            <a:r>
              <a:rPr lang="en-GB" sz="1200">
                <a:solidFill>
                  <a:schemeClr val="accent6"/>
                </a:solidFill>
              </a:rPr>
              <a:t>Menggunakan pengetahuan yang dipelajari dengan lebih produktif.</a:t>
            </a:r>
          </a:p>
        </p:txBody>
      </p:sp>
      <p:sp>
        <p:nvSpPr>
          <p:cNvPr id="85" name="Shape 85"/>
          <p:cNvSpPr txBox="1"/>
          <p:nvPr>
            <p:ph idx="2" type="body"/>
          </p:nvPr>
        </p:nvSpPr>
        <p:spPr>
          <a:xfrm>
            <a:off x="4832400" y="1152475"/>
            <a:ext cx="3999899" cy="3416400"/>
          </a:xfrm>
          <a:prstGeom prst="rect">
            <a:avLst/>
          </a:prstGeom>
        </p:spPr>
        <p:txBody>
          <a:bodyPr anchorCtr="0" anchor="t" bIns="91425" lIns="91425" rIns="91425" tIns="91425">
            <a:noAutofit/>
          </a:bodyPr>
          <a:lstStyle/>
          <a:p>
            <a:pPr lvl="0">
              <a:spcBef>
                <a:spcPts val="0"/>
              </a:spcBef>
              <a:buNone/>
            </a:pPr>
            <a:r>
              <a:t/>
            </a:r>
            <a:endParaRPr/>
          </a:p>
        </p:txBody>
      </p:sp>
      <p:pic>
        <p:nvPicPr>
          <p:cNvPr id="86" name="Shape 86"/>
          <p:cNvPicPr preferRelativeResize="0"/>
          <p:nvPr/>
        </p:nvPicPr>
        <p:blipFill>
          <a:blip r:embed="rId3">
            <a:alphaModFix/>
          </a:blip>
          <a:stretch>
            <a:fillRect/>
          </a:stretch>
        </p:blipFill>
        <p:spPr>
          <a:xfrm>
            <a:off x="5035150" y="1296300"/>
            <a:ext cx="3610074" cy="3168825"/>
          </a:xfrm>
          <a:prstGeom prst="rect">
            <a:avLst/>
          </a:prstGeom>
          <a:noFill/>
          <a:ln>
            <a:noFill/>
          </a:ln>
        </p:spPr>
      </p:pic>
    </p:spTree>
  </p:cSld>
  <p:clrMapOvr>
    <a:masterClrMapping/>
  </p:clrMapOvr>
  <mc:AlternateContent>
    <mc:Choice Requires="p14">
      <p:transition spd="slow">
        <p14:gallery dir="l"/>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84"/>
                                        </p:tgtEl>
                                        <p:attrNameLst>
                                          <p:attrName>style.visibility</p:attrName>
                                        </p:attrNameLst>
                                      </p:cBhvr>
                                      <p:to>
                                        <p:strVal val="visible"/>
                                      </p:to>
                                    </p:set>
                                    <p:anim calcmode="lin" valueType="num">
                                      <p:cBhvr additive="base">
                                        <p:cTn dur="1000"/>
                                        <p:tgtEl>
                                          <p:spTgt spid="84"/>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2">
                                  <p:stCondLst>
                                    <p:cond delay="0"/>
                                  </p:stCondLst>
                                  <p:childTnLst>
                                    <p:set>
                                      <p:cBhvr>
                                        <p:cTn dur="1" fill="hold">
                                          <p:stCondLst>
                                            <p:cond delay="0"/>
                                          </p:stCondLst>
                                        </p:cTn>
                                        <p:tgtEl>
                                          <p:spTgt spid="86"/>
                                        </p:tgtEl>
                                        <p:attrNameLst>
                                          <p:attrName>style.visibility</p:attrName>
                                        </p:attrNameLst>
                                      </p:cBhvr>
                                      <p:to>
                                        <p:strVal val="visible"/>
                                      </p:to>
                                    </p:set>
                                    <p:anim calcmode="lin" valueType="num">
                                      <p:cBhvr additive="base">
                                        <p:cTn dur="1000"/>
                                        <p:tgtEl>
                                          <p:spTgt spid="86"/>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1">
                                  <p:stCondLst>
                                    <p:cond delay="0"/>
                                  </p:stCondLst>
                                  <p:childTnLst>
                                    <p:set>
                                      <p:cBhvr>
                                        <p:cTn dur="1" fill="hold">
                                          <p:stCondLst>
                                            <p:cond delay="0"/>
                                          </p:stCondLst>
                                        </p:cTn>
                                        <p:tgtEl>
                                          <p:spTgt spid="83"/>
                                        </p:tgtEl>
                                        <p:attrNameLst>
                                          <p:attrName>style.visibility</p:attrName>
                                        </p:attrNameLst>
                                      </p:cBhvr>
                                      <p:to>
                                        <p:strVal val="visible"/>
                                      </p:to>
                                    </p:set>
                                    <p:anim calcmode="lin" valueType="num">
                                      <p:cBhvr additive="base">
                                        <p:cTn dur="1000"/>
                                        <p:tgtEl>
                                          <p:spTgt spid="83"/>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0" name="Shape 90"/>
        <p:cNvGrpSpPr/>
        <p:nvPr/>
      </p:nvGrpSpPr>
      <p:grpSpPr>
        <a:xfrm>
          <a:off x="0" y="0"/>
          <a:ext cx="0" cy="0"/>
          <a:chOff x="0" y="0"/>
          <a:chExt cx="0" cy="0"/>
        </a:xfrm>
      </p:grpSpPr>
      <p:sp>
        <p:nvSpPr>
          <p:cNvPr id="91" name="Shape 91"/>
          <p:cNvSpPr txBox="1"/>
          <p:nvPr>
            <p:ph type="title"/>
          </p:nvPr>
        </p:nvSpPr>
        <p:spPr>
          <a:xfrm>
            <a:off x="311700" y="157425"/>
            <a:ext cx="8520599" cy="551699"/>
          </a:xfrm>
          <a:prstGeom prst="rect">
            <a:avLst/>
          </a:prstGeom>
          <a:ln cap="flat" cmpd="sng" w="9525">
            <a:solidFill>
              <a:srgbClr val="FF0000"/>
            </a:solidFill>
            <a:prstDash val="solid"/>
            <a:round/>
            <a:headEnd len="med" w="med" type="none"/>
            <a:tailEnd len="med" w="med" type="none"/>
          </a:ln>
        </p:spPr>
        <p:txBody>
          <a:bodyPr anchorCtr="0" anchor="t" bIns="91425" lIns="91425" rIns="91425" tIns="91425">
            <a:noAutofit/>
          </a:bodyPr>
          <a:lstStyle/>
          <a:p>
            <a:pPr lvl="0" rtl="0">
              <a:spcBef>
                <a:spcPts val="0"/>
              </a:spcBef>
              <a:buNone/>
            </a:pPr>
            <a:r>
              <a:rPr lang="en-GB" sz="1800"/>
              <a:t>                         </a:t>
            </a:r>
            <a:r>
              <a:rPr lang="en-GB" sz="2400"/>
              <a:t>CONTOH-CONTOH KEMAHIRAN BERFIKIR DALAM ICT</a:t>
            </a:r>
          </a:p>
          <a:p>
            <a:pPr lvl="0">
              <a:spcBef>
                <a:spcPts val="0"/>
              </a:spcBef>
              <a:buNone/>
            </a:pPr>
            <a:r>
              <a:t/>
            </a:r>
            <a:endParaRPr sz="2400"/>
          </a:p>
        </p:txBody>
      </p:sp>
      <p:sp>
        <p:nvSpPr>
          <p:cNvPr id="92" name="Shape 92"/>
          <p:cNvSpPr txBox="1"/>
          <p:nvPr>
            <p:ph idx="1" type="body"/>
          </p:nvPr>
        </p:nvSpPr>
        <p:spPr>
          <a:xfrm>
            <a:off x="311700" y="1016650"/>
            <a:ext cx="8520599" cy="3766199"/>
          </a:xfrm>
          <a:prstGeom prst="rect">
            <a:avLst/>
          </a:prstGeom>
          <a:solidFill>
            <a:srgbClr val="4C1130"/>
          </a:solidFill>
        </p:spPr>
        <p:txBody>
          <a:bodyPr anchorCtr="0" anchor="t" bIns="91425" lIns="91425" rIns="91425" tIns="91425">
            <a:noAutofit/>
          </a:bodyPr>
          <a:lstStyle/>
          <a:p>
            <a:pPr lvl="0" rtl="0">
              <a:lnSpc>
                <a:spcPct val="100000"/>
              </a:lnSpc>
              <a:spcBef>
                <a:spcPts val="0"/>
              </a:spcBef>
              <a:spcAft>
                <a:spcPts val="0"/>
              </a:spcAft>
              <a:buNone/>
            </a:pPr>
            <a:r>
              <a:t/>
            </a:r>
            <a:endParaRPr sz="1400">
              <a:solidFill>
                <a:srgbClr val="000000"/>
              </a:solidFill>
              <a:latin typeface="Arial"/>
              <a:ea typeface="Arial"/>
              <a:cs typeface="Arial"/>
              <a:sym typeface="Arial"/>
            </a:endParaRPr>
          </a:p>
          <a:p>
            <a:pPr lvl="0" rtl="0">
              <a:lnSpc>
                <a:spcPct val="100000"/>
              </a:lnSpc>
              <a:spcBef>
                <a:spcPts val="0"/>
              </a:spcBef>
              <a:spcAft>
                <a:spcPts val="0"/>
              </a:spcAft>
              <a:buNone/>
            </a:pPr>
            <a:r>
              <a:t/>
            </a:r>
            <a:endParaRPr sz="1400">
              <a:solidFill>
                <a:srgbClr val="000000"/>
              </a:solidFill>
              <a:latin typeface="Arial"/>
              <a:ea typeface="Arial"/>
              <a:cs typeface="Arial"/>
              <a:sym typeface="Arial"/>
            </a:endParaRPr>
          </a:p>
          <a:p>
            <a:pPr lvl="0" rtl="0">
              <a:lnSpc>
                <a:spcPct val="100000"/>
              </a:lnSpc>
              <a:spcBef>
                <a:spcPts val="0"/>
              </a:spcBef>
              <a:spcAft>
                <a:spcPts val="0"/>
              </a:spcAft>
              <a:buNone/>
            </a:pPr>
            <a:r>
              <a:rPr lang="en-GB" sz="1400">
                <a:solidFill>
                  <a:schemeClr val="accent6"/>
                </a:solidFill>
                <a:latin typeface="Arial"/>
                <a:ea typeface="Arial"/>
                <a:cs typeface="Arial"/>
                <a:sym typeface="Arial"/>
              </a:rPr>
              <a:t>-Minda cepat dan cekap menilai sesuatu idea (KEMUNASABAHAN IDEA)                        </a:t>
            </a:r>
          </a:p>
          <a:p>
            <a:pPr lvl="0" rtl="0">
              <a:lnSpc>
                <a:spcPct val="100000"/>
              </a:lnSpc>
              <a:spcBef>
                <a:spcPts val="0"/>
              </a:spcBef>
              <a:spcAft>
                <a:spcPts val="0"/>
              </a:spcAft>
              <a:buNone/>
            </a:pPr>
            <a:r>
              <a:rPr lang="en-GB" sz="1400">
                <a:solidFill>
                  <a:schemeClr val="accent6"/>
                </a:solidFill>
                <a:latin typeface="Arial"/>
                <a:ea typeface="Arial"/>
                <a:cs typeface="Arial"/>
                <a:sym typeface="Arial"/>
              </a:rPr>
              <a:t>contoh: </a:t>
            </a:r>
          </a:p>
          <a:p>
            <a:pPr indent="-317500" lvl="0" marL="457200" rtl="0">
              <a:lnSpc>
                <a:spcPct val="100000"/>
              </a:lnSpc>
              <a:spcBef>
                <a:spcPts val="0"/>
              </a:spcBef>
              <a:spcAft>
                <a:spcPts val="0"/>
              </a:spcAft>
              <a:buClr>
                <a:schemeClr val="accent6"/>
              </a:buClr>
              <a:buSzPct val="100000"/>
              <a:buFont typeface="Arial"/>
              <a:buChar char="-"/>
            </a:pPr>
            <a:r>
              <a:rPr b="1" i="1" lang="en-GB" sz="1400">
                <a:solidFill>
                  <a:schemeClr val="accent6"/>
                </a:solidFill>
                <a:latin typeface="Arial"/>
                <a:ea typeface="Arial"/>
                <a:cs typeface="Arial"/>
                <a:sym typeface="Arial"/>
              </a:rPr>
              <a:t>Membanding dan membeza</a:t>
            </a:r>
          </a:p>
          <a:p>
            <a:pPr indent="-317500" lvl="0" marL="457200" rtl="0">
              <a:lnSpc>
                <a:spcPct val="100000"/>
              </a:lnSpc>
              <a:spcBef>
                <a:spcPts val="0"/>
              </a:spcBef>
              <a:spcAft>
                <a:spcPts val="0"/>
              </a:spcAft>
              <a:buClr>
                <a:schemeClr val="accent6"/>
              </a:buClr>
              <a:buSzPct val="100000"/>
              <a:buFont typeface="Arial"/>
              <a:buChar char="-"/>
            </a:pPr>
            <a:r>
              <a:rPr b="1" i="1" lang="en-GB" sz="1400">
                <a:solidFill>
                  <a:schemeClr val="accent6"/>
                </a:solidFill>
                <a:latin typeface="Arial"/>
                <a:ea typeface="Arial"/>
                <a:cs typeface="Arial"/>
                <a:sym typeface="Arial"/>
              </a:rPr>
              <a:t>Membuat kategori</a:t>
            </a:r>
          </a:p>
          <a:p>
            <a:pPr indent="-317500" lvl="0" marL="457200" rtl="0">
              <a:lnSpc>
                <a:spcPct val="100000"/>
              </a:lnSpc>
              <a:spcBef>
                <a:spcPts val="0"/>
              </a:spcBef>
              <a:spcAft>
                <a:spcPts val="0"/>
              </a:spcAft>
              <a:buClr>
                <a:schemeClr val="accent6"/>
              </a:buClr>
              <a:buSzPct val="100000"/>
              <a:buFont typeface="Arial"/>
              <a:buChar char="-"/>
            </a:pPr>
            <a:r>
              <a:rPr b="1" i="1" lang="en-GB" sz="1400">
                <a:solidFill>
                  <a:schemeClr val="accent6"/>
                </a:solidFill>
                <a:latin typeface="Arial"/>
                <a:ea typeface="Arial"/>
                <a:cs typeface="Arial"/>
                <a:sym typeface="Arial"/>
              </a:rPr>
              <a:t>Membuat ramalan dan inferens</a:t>
            </a:r>
          </a:p>
          <a:p>
            <a:pPr lvl="0" rtl="0">
              <a:spcBef>
                <a:spcPts val="0"/>
              </a:spcBef>
              <a:buNone/>
            </a:pPr>
            <a:r>
              <a:t/>
            </a:r>
            <a:endParaRPr b="1" i="1">
              <a:solidFill>
                <a:schemeClr val="accent6"/>
              </a:solidFill>
            </a:endParaRPr>
          </a:p>
          <a:p>
            <a:pPr lvl="0" rtl="0">
              <a:lnSpc>
                <a:spcPct val="100000"/>
              </a:lnSpc>
              <a:spcBef>
                <a:spcPts val="0"/>
              </a:spcBef>
              <a:spcAft>
                <a:spcPts val="0"/>
              </a:spcAft>
              <a:buNone/>
            </a:pPr>
            <a:r>
              <a:rPr lang="en-GB" sz="1400">
                <a:solidFill>
                  <a:srgbClr val="000000"/>
                </a:solidFill>
                <a:latin typeface="Arial"/>
                <a:ea typeface="Arial"/>
                <a:cs typeface="Arial"/>
                <a:sym typeface="Arial"/>
              </a:rPr>
              <a:t>-Minda cekap berfikir untuk hasilkan idea-idea baru,</a:t>
            </a:r>
          </a:p>
          <a:p>
            <a:pPr lvl="0" rtl="0">
              <a:lnSpc>
                <a:spcPct val="100000"/>
              </a:lnSpc>
              <a:spcBef>
                <a:spcPts val="0"/>
              </a:spcBef>
              <a:spcAft>
                <a:spcPts val="0"/>
              </a:spcAft>
              <a:buNone/>
            </a:pPr>
            <a:r>
              <a:rPr lang="en-GB" sz="1400">
                <a:solidFill>
                  <a:srgbClr val="000000"/>
                </a:solidFill>
                <a:latin typeface="Arial"/>
                <a:ea typeface="Arial"/>
                <a:cs typeface="Arial"/>
                <a:sym typeface="Arial"/>
              </a:rPr>
              <a:t>cipta sesuatu yang baru dan luar biasa</a:t>
            </a:r>
          </a:p>
          <a:p>
            <a:pPr lvl="0" rtl="0">
              <a:lnSpc>
                <a:spcPct val="100000"/>
              </a:lnSpc>
              <a:spcBef>
                <a:spcPts val="0"/>
              </a:spcBef>
              <a:spcAft>
                <a:spcPts val="0"/>
              </a:spcAft>
              <a:buNone/>
            </a:pPr>
            <a:r>
              <a:rPr b="1" lang="en-GB" sz="1400">
                <a:solidFill>
                  <a:srgbClr val="000000"/>
                </a:solidFill>
                <a:latin typeface="Arial"/>
                <a:ea typeface="Arial"/>
                <a:cs typeface="Arial"/>
                <a:sym typeface="Arial"/>
              </a:rPr>
              <a:t>contoh:</a:t>
            </a:r>
          </a:p>
          <a:p>
            <a:pPr indent="-317500" lvl="0" marL="457200" rtl="0">
              <a:lnSpc>
                <a:spcPct val="100000"/>
              </a:lnSpc>
              <a:spcBef>
                <a:spcPts val="0"/>
              </a:spcBef>
              <a:spcAft>
                <a:spcPts val="0"/>
              </a:spcAft>
              <a:buClr>
                <a:schemeClr val="accent6"/>
              </a:buClr>
              <a:buSzPct val="100000"/>
              <a:buFont typeface="Arial"/>
              <a:buChar char="-"/>
            </a:pPr>
            <a:r>
              <a:rPr b="1" i="1" lang="en-GB" sz="1400">
                <a:solidFill>
                  <a:schemeClr val="accent6"/>
                </a:solidFill>
                <a:latin typeface="Arial"/>
                <a:ea typeface="Arial"/>
                <a:cs typeface="Arial"/>
                <a:sym typeface="Arial"/>
              </a:rPr>
              <a:t>Membuat hipotesis</a:t>
            </a:r>
          </a:p>
          <a:p>
            <a:pPr indent="-317500" lvl="0" marL="457200" rtl="0">
              <a:lnSpc>
                <a:spcPct val="100000"/>
              </a:lnSpc>
              <a:spcBef>
                <a:spcPts val="0"/>
              </a:spcBef>
              <a:spcAft>
                <a:spcPts val="0"/>
              </a:spcAft>
              <a:buClr>
                <a:schemeClr val="accent6"/>
              </a:buClr>
              <a:buSzPct val="100000"/>
              <a:buFont typeface="Arial"/>
              <a:buChar char="-"/>
            </a:pPr>
            <a:r>
              <a:rPr b="1" i="1" lang="en-GB" sz="1400">
                <a:solidFill>
                  <a:schemeClr val="accent6"/>
                </a:solidFill>
                <a:latin typeface="Arial"/>
                <a:ea typeface="Arial"/>
                <a:cs typeface="Arial"/>
                <a:sym typeface="Arial"/>
              </a:rPr>
              <a:t>Mereka cipta sesuatu yang baru</a:t>
            </a:r>
          </a:p>
          <a:p>
            <a:pPr indent="-317500" lvl="0" marL="457200" rtl="0">
              <a:lnSpc>
                <a:spcPct val="100000"/>
              </a:lnSpc>
              <a:spcBef>
                <a:spcPts val="0"/>
              </a:spcBef>
              <a:spcAft>
                <a:spcPts val="0"/>
              </a:spcAft>
              <a:buClr>
                <a:schemeClr val="accent6"/>
              </a:buClr>
              <a:buSzPct val="100000"/>
              <a:buFont typeface="Arial"/>
              <a:buChar char="-"/>
            </a:pPr>
            <a:r>
              <a:rPr b="1" i="1" lang="en-GB" sz="1400">
                <a:solidFill>
                  <a:schemeClr val="accent6"/>
                </a:solidFill>
                <a:latin typeface="Arial"/>
                <a:ea typeface="Arial"/>
                <a:cs typeface="Arial"/>
                <a:sym typeface="Arial"/>
              </a:rPr>
              <a:t>Menjana  dan menghasilkan idea baru</a:t>
            </a:r>
          </a:p>
          <a:p>
            <a:pPr lvl="0" rtl="0">
              <a:lnSpc>
                <a:spcPct val="100000"/>
              </a:lnSpc>
              <a:spcBef>
                <a:spcPts val="0"/>
              </a:spcBef>
              <a:spcAft>
                <a:spcPts val="0"/>
              </a:spcAft>
              <a:buNone/>
            </a:pPr>
            <a:r>
              <a:t/>
            </a:r>
            <a:endParaRPr b="1" i="1" sz="1400">
              <a:solidFill>
                <a:schemeClr val="accent6"/>
              </a:solidFill>
              <a:latin typeface="Arial"/>
              <a:ea typeface="Arial"/>
              <a:cs typeface="Arial"/>
              <a:sym typeface="Arial"/>
            </a:endParaRPr>
          </a:p>
        </p:txBody>
      </p:sp>
      <p:sp>
        <p:nvSpPr>
          <p:cNvPr id="93" name="Shape 93"/>
          <p:cNvSpPr/>
          <p:nvPr/>
        </p:nvSpPr>
        <p:spPr>
          <a:xfrm>
            <a:off x="424650" y="1145775"/>
            <a:ext cx="1678799" cy="294299"/>
          </a:xfrm>
          <a:prstGeom prst="doubleWave">
            <a:avLst>
              <a:gd fmla="val 6250" name="adj1"/>
              <a:gd fmla="val 0" name="adj2"/>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rPr b="1" lang="en-GB">
                <a:latin typeface="Bree Serif"/>
                <a:ea typeface="Bree Serif"/>
                <a:cs typeface="Bree Serif"/>
                <a:sym typeface="Bree Serif"/>
              </a:rPr>
              <a:t>  </a:t>
            </a:r>
            <a:r>
              <a:rPr b="1" lang="en-GB">
                <a:latin typeface="Bree Serif"/>
                <a:ea typeface="Bree Serif"/>
                <a:cs typeface="Bree Serif"/>
                <a:sym typeface="Bree Serif"/>
              </a:rPr>
              <a:t>Berfikiran kritis</a:t>
            </a:r>
          </a:p>
        </p:txBody>
      </p:sp>
      <p:sp>
        <p:nvSpPr>
          <p:cNvPr id="94" name="Shape 94"/>
          <p:cNvSpPr/>
          <p:nvPr/>
        </p:nvSpPr>
        <p:spPr>
          <a:xfrm>
            <a:off x="441300" y="2772400"/>
            <a:ext cx="1645500" cy="294299"/>
          </a:xfrm>
          <a:prstGeom prst="doubleWave">
            <a:avLst>
              <a:gd fmla="val 6250" name="adj1"/>
              <a:gd fmla="val 0" name="adj2"/>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rPr b="1" lang="en-GB">
                <a:latin typeface="Bree Serif"/>
                <a:ea typeface="Bree Serif"/>
                <a:cs typeface="Bree Serif"/>
                <a:sym typeface="Bree Serif"/>
              </a:rPr>
              <a:t>Berfikiran kreatif</a:t>
            </a:r>
          </a:p>
        </p:txBody>
      </p:sp>
      <p:sp>
        <p:nvSpPr>
          <p:cNvPr id="95" name="Shape 95"/>
          <p:cNvSpPr/>
          <p:nvPr/>
        </p:nvSpPr>
        <p:spPr>
          <a:xfrm>
            <a:off x="4601750" y="2060100"/>
            <a:ext cx="2514899" cy="896399"/>
          </a:xfrm>
          <a:prstGeom prst="doubleWave">
            <a:avLst>
              <a:gd fmla="val 6250" name="adj1"/>
              <a:gd fmla="val -242" name="adj2"/>
            </a:avLst>
          </a:prstGeom>
          <a:solidFill>
            <a:schemeClr val="lt2"/>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rPr lang="en-GB">
                <a:latin typeface="Bree Serif"/>
                <a:ea typeface="Bree Serif"/>
                <a:cs typeface="Bree Serif"/>
                <a:sym typeface="Bree Serif"/>
              </a:rPr>
              <a:t>Kemahiran menyelesaikan            masalah dan kemahiran  membuat keputusan</a:t>
            </a:r>
          </a:p>
        </p:txBody>
      </p:sp>
      <p:pic>
        <p:nvPicPr>
          <p:cNvPr id="96" name="Shape 96"/>
          <p:cNvPicPr preferRelativeResize="0"/>
          <p:nvPr/>
        </p:nvPicPr>
        <p:blipFill>
          <a:blip r:embed="rId3">
            <a:alphaModFix/>
          </a:blip>
          <a:stretch>
            <a:fillRect/>
          </a:stretch>
        </p:blipFill>
        <p:spPr>
          <a:xfrm>
            <a:off x="5862775" y="3179869"/>
            <a:ext cx="2732024" cy="1535398"/>
          </a:xfrm>
          <a:prstGeom prst="rect">
            <a:avLst/>
          </a:prstGeom>
          <a:noFill/>
          <a:ln>
            <a:noFill/>
          </a:ln>
        </p:spPr>
      </p:pic>
      <p:cxnSp>
        <p:nvCxnSpPr>
          <p:cNvPr id="97" name="Shape 97"/>
          <p:cNvCxnSpPr/>
          <p:nvPr/>
        </p:nvCxnSpPr>
        <p:spPr>
          <a:xfrm rot="10800000">
            <a:off x="3237224" y="2227424"/>
            <a:ext cx="1311000" cy="327600"/>
          </a:xfrm>
          <a:prstGeom prst="straightConnector1">
            <a:avLst/>
          </a:prstGeom>
          <a:noFill/>
          <a:ln cap="flat" cmpd="sng" w="9525">
            <a:solidFill>
              <a:schemeClr val="dk2"/>
            </a:solidFill>
            <a:prstDash val="solid"/>
            <a:round/>
            <a:headEnd len="lg" w="lg" type="none"/>
            <a:tailEnd len="lg" w="lg" type="triangle"/>
          </a:ln>
        </p:spPr>
      </p:cxnSp>
      <p:cxnSp>
        <p:nvCxnSpPr>
          <p:cNvPr id="98" name="Shape 98"/>
          <p:cNvCxnSpPr/>
          <p:nvPr/>
        </p:nvCxnSpPr>
        <p:spPr>
          <a:xfrm flipH="1">
            <a:off x="3735950" y="2568400"/>
            <a:ext cx="798899" cy="492899"/>
          </a:xfrm>
          <a:prstGeom prst="straightConnector1">
            <a:avLst/>
          </a:prstGeom>
          <a:noFill/>
          <a:ln cap="flat" cmpd="sng" w="9525">
            <a:solidFill>
              <a:schemeClr val="dk2"/>
            </a:solidFill>
            <a:prstDash val="solid"/>
            <a:round/>
            <a:headEnd len="lg" w="lg" type="none"/>
            <a:tailEnd len="lg" w="lg" type="triangle"/>
          </a:ln>
        </p:spPr>
      </p:cxnSp>
    </p:spTree>
  </p:cSld>
  <p:clrMapOvr>
    <a:masterClrMapping/>
  </p:clrMapOvr>
  <mc:AlternateContent>
    <mc:Choice Requires="p14">
      <p:transition spd="slow">
        <p14:prism dir="l"/>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1">
                                  <p:stCondLst>
                                    <p:cond delay="0"/>
                                  </p:stCondLst>
                                  <p:childTnLst>
                                    <p:set>
                                      <p:cBhvr>
                                        <p:cTn dur="1" fill="hold">
                                          <p:stCondLst>
                                            <p:cond delay="0"/>
                                          </p:stCondLst>
                                        </p:cTn>
                                        <p:tgtEl>
                                          <p:spTgt spid="91"/>
                                        </p:tgtEl>
                                        <p:attrNameLst>
                                          <p:attrName>style.visibility</p:attrName>
                                        </p:attrNameLst>
                                      </p:cBhvr>
                                      <p:to>
                                        <p:strVal val="visible"/>
                                      </p:to>
                                    </p:set>
                                    <p:anim calcmode="lin" valueType="num">
                                      <p:cBhvr additive="base">
                                        <p:cTn dur="1000"/>
                                        <p:tgtEl>
                                          <p:spTgt spid="91"/>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5"/>
                                        </p:tgtEl>
                                        <p:attrNameLst>
                                          <p:attrName>style.visibility</p:attrName>
                                        </p:attrNameLst>
                                      </p:cBhvr>
                                      <p:to>
                                        <p:strVal val="visible"/>
                                      </p:to>
                                    </p:set>
                                    <p:animEffect filter="fade" transition="in">
                                      <p:cBhvr>
                                        <p:cTn dur="1000"/>
                                        <p:tgtEl>
                                          <p:spTgt spid="9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2" name="Shape 102"/>
        <p:cNvGrpSpPr/>
        <p:nvPr/>
      </p:nvGrpSpPr>
      <p:grpSpPr>
        <a:xfrm>
          <a:off x="0" y="0"/>
          <a:ext cx="0" cy="0"/>
          <a:chOff x="0" y="0"/>
          <a:chExt cx="0" cy="0"/>
        </a:xfrm>
      </p:grpSpPr>
      <p:sp>
        <p:nvSpPr>
          <p:cNvPr id="103" name="Shape 103"/>
          <p:cNvSpPr/>
          <p:nvPr/>
        </p:nvSpPr>
        <p:spPr>
          <a:xfrm>
            <a:off x="3144050" y="642250"/>
            <a:ext cx="2681999" cy="2354399"/>
          </a:xfrm>
          <a:prstGeom prst="verticalScroll">
            <a:avLst>
              <a:gd fmla="val 12500" name="adj"/>
            </a:avLst>
          </a:prstGeom>
          <a:solidFill>
            <a:srgbClr val="C27BA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rPr lang="en-GB" sz="2400">
                <a:solidFill>
                  <a:srgbClr val="F1C232"/>
                </a:solidFill>
                <a:latin typeface="Bree Serif"/>
                <a:ea typeface="Bree Serif"/>
                <a:cs typeface="Bree Serif"/>
                <a:sym typeface="Bree Serif"/>
              </a:rPr>
              <a:t>KEBAIKAN KEMAHIRAN BERFIKIR DALAM ICT...</a:t>
            </a:r>
          </a:p>
        </p:txBody>
      </p:sp>
      <p:cxnSp>
        <p:nvCxnSpPr>
          <p:cNvPr id="104" name="Shape 104"/>
          <p:cNvCxnSpPr/>
          <p:nvPr/>
        </p:nvCxnSpPr>
        <p:spPr>
          <a:xfrm flipH="1" rot="10800000">
            <a:off x="5681950" y="1230700"/>
            <a:ext cx="889499" cy="521699"/>
          </a:xfrm>
          <a:prstGeom prst="straightConnector1">
            <a:avLst/>
          </a:prstGeom>
          <a:noFill/>
          <a:ln cap="flat" cmpd="sng" w="9525">
            <a:solidFill>
              <a:schemeClr val="dk2"/>
            </a:solidFill>
            <a:prstDash val="solid"/>
            <a:round/>
            <a:headEnd len="lg" w="lg" type="none"/>
            <a:tailEnd len="lg" w="lg" type="triangle"/>
          </a:ln>
        </p:spPr>
      </p:cxnSp>
      <p:sp>
        <p:nvSpPr>
          <p:cNvPr id="105" name="Shape 105"/>
          <p:cNvSpPr/>
          <p:nvPr/>
        </p:nvSpPr>
        <p:spPr>
          <a:xfrm>
            <a:off x="6675175" y="187125"/>
            <a:ext cx="2053499" cy="1143599"/>
          </a:xfrm>
          <a:prstGeom prst="round2DiagRect">
            <a:avLst>
              <a:gd fmla="val 16667" name="adj1"/>
              <a:gd fmla="val 0" name="adj2"/>
            </a:avLst>
          </a:prstGeom>
          <a:solidFill>
            <a:srgbClr val="FF00FF"/>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rPr lang="en-GB" sz="1800">
                <a:latin typeface="Shadows Into Light"/>
                <a:ea typeface="Shadows Into Light"/>
                <a:cs typeface="Shadows Into Light"/>
                <a:sym typeface="Shadows Into Light"/>
              </a:rPr>
              <a:t>DAPAT MENGAPLIKASIKAN KEMAHIRAN  BERKOMUNIKASI.</a:t>
            </a:r>
          </a:p>
        </p:txBody>
      </p:sp>
      <p:sp>
        <p:nvSpPr>
          <p:cNvPr id="106" name="Shape 106"/>
          <p:cNvSpPr/>
          <p:nvPr/>
        </p:nvSpPr>
        <p:spPr>
          <a:xfrm>
            <a:off x="622050" y="267525"/>
            <a:ext cx="1953000" cy="1143599"/>
          </a:xfrm>
          <a:prstGeom prst="round2DiagRect">
            <a:avLst>
              <a:gd fmla="val 16667" name="adj1"/>
              <a:gd fmla="val 0" name="adj2"/>
            </a:avLst>
          </a:prstGeom>
          <a:solidFill>
            <a:srgbClr val="FF00FF"/>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rPr lang="en-GB" sz="1800">
                <a:latin typeface="Shadows Into Light"/>
                <a:ea typeface="Shadows Into Light"/>
                <a:cs typeface="Shadows Into Light"/>
                <a:sym typeface="Shadows Into Light"/>
              </a:rPr>
              <a:t>MEMANIPULASI MAKLUMAT DAN PROSES SEMULA IMEJ.</a:t>
            </a:r>
          </a:p>
        </p:txBody>
      </p:sp>
      <p:cxnSp>
        <p:nvCxnSpPr>
          <p:cNvPr id="107" name="Shape 107"/>
          <p:cNvCxnSpPr/>
          <p:nvPr/>
        </p:nvCxnSpPr>
        <p:spPr>
          <a:xfrm rot="10800000">
            <a:off x="2508275" y="1544974"/>
            <a:ext cx="775799" cy="334500"/>
          </a:xfrm>
          <a:prstGeom prst="straightConnector1">
            <a:avLst/>
          </a:prstGeom>
          <a:noFill/>
          <a:ln cap="flat" cmpd="sng" w="9525">
            <a:solidFill>
              <a:schemeClr val="dk2"/>
            </a:solidFill>
            <a:prstDash val="solid"/>
            <a:round/>
            <a:headEnd len="lg" w="lg" type="none"/>
            <a:tailEnd len="lg" w="lg" type="triangle"/>
          </a:ln>
        </p:spPr>
      </p:cxnSp>
      <p:cxnSp>
        <p:nvCxnSpPr>
          <p:cNvPr id="108" name="Shape 108"/>
          <p:cNvCxnSpPr/>
          <p:nvPr/>
        </p:nvCxnSpPr>
        <p:spPr>
          <a:xfrm flipH="1">
            <a:off x="2615100" y="3230575"/>
            <a:ext cx="648899" cy="501599"/>
          </a:xfrm>
          <a:prstGeom prst="straightConnector1">
            <a:avLst/>
          </a:prstGeom>
          <a:noFill/>
          <a:ln cap="flat" cmpd="sng" w="9525">
            <a:solidFill>
              <a:schemeClr val="dk2"/>
            </a:solidFill>
            <a:prstDash val="solid"/>
            <a:round/>
            <a:headEnd len="lg" w="lg" type="none"/>
            <a:tailEnd len="lg" w="lg" type="triangle"/>
          </a:ln>
        </p:spPr>
      </p:cxnSp>
      <p:sp>
        <p:nvSpPr>
          <p:cNvPr id="109" name="Shape 109"/>
          <p:cNvSpPr/>
          <p:nvPr/>
        </p:nvSpPr>
        <p:spPr>
          <a:xfrm>
            <a:off x="454825" y="3718975"/>
            <a:ext cx="2053499" cy="1063200"/>
          </a:xfrm>
          <a:prstGeom prst="round2DiagRect">
            <a:avLst>
              <a:gd fmla="val 16667" name="adj1"/>
              <a:gd fmla="val 0" name="adj2"/>
            </a:avLst>
          </a:prstGeom>
          <a:solidFill>
            <a:srgbClr val="FF00FF"/>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rPr lang="en-GB" sz="1800">
                <a:latin typeface="Shadows Into Light"/>
                <a:ea typeface="Shadows Into Light"/>
                <a:cs typeface="Shadows Into Light"/>
                <a:sym typeface="Shadows Into Light"/>
              </a:rPr>
              <a:t>DAPAT MENGUMPULKAN MAKLUMAT DAN DATA.</a:t>
            </a:r>
          </a:p>
        </p:txBody>
      </p:sp>
      <p:cxnSp>
        <p:nvCxnSpPr>
          <p:cNvPr id="110" name="Shape 110"/>
          <p:cNvCxnSpPr/>
          <p:nvPr/>
        </p:nvCxnSpPr>
        <p:spPr>
          <a:xfrm>
            <a:off x="5611600" y="2996650"/>
            <a:ext cx="1030200" cy="621900"/>
          </a:xfrm>
          <a:prstGeom prst="straightConnector1">
            <a:avLst/>
          </a:prstGeom>
          <a:noFill/>
          <a:ln cap="flat" cmpd="sng" w="9525">
            <a:solidFill>
              <a:schemeClr val="dk2"/>
            </a:solidFill>
            <a:prstDash val="solid"/>
            <a:round/>
            <a:headEnd len="lg" w="lg" type="none"/>
            <a:tailEnd len="lg" w="lg" type="triangle"/>
          </a:ln>
        </p:spPr>
      </p:cxnSp>
      <p:sp>
        <p:nvSpPr>
          <p:cNvPr id="111" name="Shape 111"/>
          <p:cNvSpPr/>
          <p:nvPr/>
        </p:nvSpPr>
        <p:spPr>
          <a:xfrm>
            <a:off x="6752125" y="3678775"/>
            <a:ext cx="2053499" cy="1143599"/>
          </a:xfrm>
          <a:prstGeom prst="round2DiagRect">
            <a:avLst>
              <a:gd fmla="val 16667" name="adj1"/>
              <a:gd fmla="val 0" name="adj2"/>
            </a:avLst>
          </a:prstGeom>
          <a:solidFill>
            <a:srgbClr val="FF00FF"/>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rPr lang="en-GB" sz="1800">
                <a:latin typeface="Shadows Into Light"/>
                <a:ea typeface="Shadows Into Light"/>
                <a:cs typeface="Shadows Into Light"/>
                <a:sym typeface="Shadows Into Light"/>
              </a:rPr>
              <a:t>MEMUDAHKAN SESI PENGAJARAN DAN PEMBELAJARAN.</a:t>
            </a:r>
          </a:p>
        </p:txBody>
      </p:sp>
      <p:cxnSp>
        <p:nvCxnSpPr>
          <p:cNvPr id="112" name="Shape 112"/>
          <p:cNvCxnSpPr/>
          <p:nvPr/>
        </p:nvCxnSpPr>
        <p:spPr>
          <a:xfrm flipH="1">
            <a:off x="2374574" y="2414575"/>
            <a:ext cx="916200" cy="267599"/>
          </a:xfrm>
          <a:prstGeom prst="straightConnector1">
            <a:avLst/>
          </a:prstGeom>
          <a:noFill/>
          <a:ln cap="flat" cmpd="sng" w="9525">
            <a:solidFill>
              <a:schemeClr val="dk2"/>
            </a:solidFill>
            <a:prstDash val="solid"/>
            <a:round/>
            <a:headEnd len="lg" w="lg" type="none"/>
            <a:tailEnd len="lg" w="lg" type="triangle"/>
          </a:ln>
        </p:spPr>
      </p:cxnSp>
      <p:cxnSp>
        <p:nvCxnSpPr>
          <p:cNvPr id="113" name="Shape 113"/>
          <p:cNvCxnSpPr/>
          <p:nvPr/>
        </p:nvCxnSpPr>
        <p:spPr>
          <a:xfrm flipH="1" rot="10800000">
            <a:off x="5611600" y="2421450"/>
            <a:ext cx="1210499" cy="59999"/>
          </a:xfrm>
          <a:prstGeom prst="straightConnector1">
            <a:avLst/>
          </a:prstGeom>
          <a:noFill/>
          <a:ln cap="flat" cmpd="sng" w="9525">
            <a:solidFill>
              <a:schemeClr val="dk2"/>
            </a:solidFill>
            <a:prstDash val="solid"/>
            <a:round/>
            <a:headEnd len="lg" w="lg" type="none"/>
            <a:tailEnd len="lg" w="lg" type="triangle"/>
          </a:ln>
        </p:spPr>
      </p:cxnSp>
      <p:sp>
        <p:nvSpPr>
          <p:cNvPr id="114" name="Shape 114"/>
          <p:cNvSpPr/>
          <p:nvPr/>
        </p:nvSpPr>
        <p:spPr>
          <a:xfrm>
            <a:off x="244300" y="2158825"/>
            <a:ext cx="1899599" cy="779100"/>
          </a:xfrm>
          <a:prstGeom prst="round2DiagRect">
            <a:avLst>
              <a:gd fmla="val 16667" name="adj1"/>
              <a:gd fmla="val 0" name="adj2"/>
            </a:avLst>
          </a:prstGeom>
          <a:solidFill>
            <a:srgbClr val="FF00FF"/>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rPr lang="en-GB" sz="1800">
                <a:latin typeface="Shadows Into Light"/>
                <a:ea typeface="Shadows Into Light"/>
                <a:cs typeface="Shadows Into Light"/>
                <a:sym typeface="Shadows Into Light"/>
              </a:rPr>
              <a:t>MENINGKATKAN PRESTASI KERJA.</a:t>
            </a:r>
          </a:p>
        </p:txBody>
      </p:sp>
      <p:sp>
        <p:nvSpPr>
          <p:cNvPr id="115" name="Shape 115"/>
          <p:cNvSpPr/>
          <p:nvPr/>
        </p:nvSpPr>
        <p:spPr>
          <a:xfrm>
            <a:off x="6972925" y="1752400"/>
            <a:ext cx="1832699" cy="1207500"/>
          </a:xfrm>
          <a:prstGeom prst="round2DiagRect">
            <a:avLst>
              <a:gd fmla="val 16667" name="adj1"/>
              <a:gd fmla="val 0" name="adj2"/>
            </a:avLst>
          </a:prstGeom>
          <a:solidFill>
            <a:srgbClr val="FF00FF"/>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rPr lang="en-GB" sz="1800">
                <a:latin typeface="Shadows Into Light"/>
                <a:ea typeface="Shadows Into Light"/>
                <a:cs typeface="Shadows Into Light"/>
                <a:sym typeface="Shadows Into Light"/>
              </a:rPr>
              <a:t>DAPAT BERFIKIR DENGAN LEBIH MATANG DAN BERHEMAH.</a:t>
            </a:r>
          </a:p>
        </p:txBody>
      </p:sp>
      <p:pic>
        <p:nvPicPr>
          <p:cNvPr id="116" name="Shape 116"/>
          <p:cNvPicPr preferRelativeResize="0"/>
          <p:nvPr/>
        </p:nvPicPr>
        <p:blipFill>
          <a:blip r:embed="rId3">
            <a:alphaModFix/>
          </a:blip>
          <a:stretch>
            <a:fillRect/>
          </a:stretch>
        </p:blipFill>
        <p:spPr>
          <a:xfrm>
            <a:off x="3370765" y="3103500"/>
            <a:ext cx="1996724" cy="1840724"/>
          </a:xfrm>
          <a:prstGeom prst="rect">
            <a:avLst/>
          </a:prstGeom>
          <a:noFill/>
          <a:ln>
            <a:noFill/>
          </a:ln>
        </p:spPr>
      </p:pic>
    </p:spTree>
  </p:cSld>
  <p:clrMapOvr>
    <a:masterClrMapping/>
  </p:clrMapOvr>
  <mc:AlternateContent>
    <mc:Choice Requires="p14">
      <p:transition spd="slow">
        <p14:gallery dir="l"/>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3" presetSubtype="16">
                                  <p:stCondLst>
                                    <p:cond delay="0"/>
                                  </p:stCondLst>
                                  <p:childTnLst>
                                    <p:set>
                                      <p:cBhvr>
                                        <p:cTn dur="1" fill="hold">
                                          <p:stCondLst>
                                            <p:cond delay="0"/>
                                          </p:stCondLst>
                                        </p:cTn>
                                        <p:tgtEl>
                                          <p:spTgt spid="103"/>
                                        </p:tgtEl>
                                        <p:attrNameLst>
                                          <p:attrName>style.visibility</p:attrName>
                                        </p:attrNameLst>
                                      </p:cBhvr>
                                      <p:to>
                                        <p:strVal val="visible"/>
                                      </p:to>
                                    </p:set>
                                    <p:anim calcmode="lin" valueType="num">
                                      <p:cBhvr additive="base">
                                        <p:cTn dur="1000"/>
                                        <p:tgtEl>
                                          <p:spTgt spid="103"/>
                                        </p:tgtEl>
                                        <p:attrNameLst>
                                          <p:attrName>ppt_w</p:attrName>
                                        </p:attrNameLst>
                                      </p:cBhvr>
                                      <p:tavLst>
                                        <p:tav fmla="" tm="0">
                                          <p:val>
                                            <p:strVal val="0"/>
                                          </p:val>
                                        </p:tav>
                                        <p:tav fmla="" tm="100000">
                                          <p:val>
                                            <p:strVal val="#ppt_w"/>
                                          </p:val>
                                        </p:tav>
                                      </p:tavLst>
                                    </p:anim>
                                    <p:anim calcmode="lin" valueType="num">
                                      <p:cBhvr additive="base">
                                        <p:cTn dur="1000"/>
                                        <p:tgtEl>
                                          <p:spTgt spid="103"/>
                                        </p:tgtEl>
                                        <p:attrNameLst>
                                          <p:attrName>ppt_h</p:attrName>
                                        </p:attrNameLst>
                                      </p:cBhvr>
                                      <p:tavLst>
                                        <p:tav fmla="" tm="0">
                                          <p:val>
                                            <p:strVal val="0"/>
                                          </p:val>
                                        </p:tav>
                                        <p:tav fmla="" tm="100000">
                                          <p:val>
                                            <p:strVal val="#ppt_h"/>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1000"/>
                                        <p:tgtEl>
                                          <p:spTgt spid="106"/>
                                        </p:tgtEl>
                                      </p:cBhvr>
                                    </p:animEffect>
                                    <p:set>
                                      <p:cBhvr>
                                        <p:cTn dur="1" fill="hold">
                                          <p:stCondLst>
                                            <p:cond delay="1000"/>
                                          </p:stCondLst>
                                        </p:cTn>
                                        <p:tgtEl>
                                          <p:spTgt spid="106"/>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1000"/>
                                        <p:tgtEl>
                                          <p:spTgt spid="114"/>
                                        </p:tgtEl>
                                      </p:cBhvr>
                                    </p:animEffect>
                                    <p:set>
                                      <p:cBhvr>
                                        <p:cTn dur="1" fill="hold">
                                          <p:stCondLst>
                                            <p:cond delay="1000"/>
                                          </p:stCondLst>
                                        </p:cTn>
                                        <p:tgtEl>
                                          <p:spTgt spid="114"/>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1000"/>
                                        <p:tgtEl>
                                          <p:spTgt spid="109"/>
                                        </p:tgtEl>
                                      </p:cBhvr>
                                    </p:animEffect>
                                    <p:set>
                                      <p:cBhvr>
                                        <p:cTn dur="1" fill="hold">
                                          <p:stCondLst>
                                            <p:cond delay="1000"/>
                                          </p:stCondLst>
                                        </p:cTn>
                                        <p:tgtEl>
                                          <p:spTgt spid="109"/>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1000"/>
                                        <p:tgtEl>
                                          <p:spTgt spid="105"/>
                                        </p:tgtEl>
                                      </p:cBhvr>
                                    </p:animEffect>
                                    <p:set>
                                      <p:cBhvr>
                                        <p:cTn dur="1" fill="hold">
                                          <p:stCondLst>
                                            <p:cond delay="1000"/>
                                          </p:stCondLst>
                                        </p:cTn>
                                        <p:tgtEl>
                                          <p:spTgt spid="105"/>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1000"/>
                                        <p:tgtEl>
                                          <p:spTgt spid="115"/>
                                        </p:tgtEl>
                                      </p:cBhvr>
                                    </p:animEffect>
                                    <p:set>
                                      <p:cBhvr>
                                        <p:cTn dur="1" fill="hold">
                                          <p:stCondLst>
                                            <p:cond delay="1000"/>
                                          </p:stCondLst>
                                        </p:cTn>
                                        <p:tgtEl>
                                          <p:spTgt spid="115"/>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0" presetSubtype="0">
                                  <p:stCondLst>
                                    <p:cond delay="0"/>
                                  </p:stCondLst>
                                  <p:childTnLst>
                                    <p:animEffect filter="fade" transition="out">
                                      <p:cBhvr>
                                        <p:cTn dur="1000"/>
                                        <p:tgtEl>
                                          <p:spTgt spid="111"/>
                                        </p:tgtEl>
                                      </p:cBhvr>
                                    </p:animEffect>
                                    <p:set>
                                      <p:cBhvr>
                                        <p:cTn dur="1" fill="hold">
                                          <p:stCondLst>
                                            <p:cond delay="1000"/>
                                          </p:stCondLst>
                                        </p:cTn>
                                        <p:tgtEl>
                                          <p:spTgt spid="111"/>
                                        </p:tgtEl>
                                        <p:attrNameLst>
                                          <p:attrName>style.visibility</p:attrName>
                                        </p:attrNameLst>
                                      </p:cBhvr>
                                      <p:to>
                                        <p:strVal val="hidden"/>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0" name="Shape 120"/>
        <p:cNvGrpSpPr/>
        <p:nvPr/>
      </p:nvGrpSpPr>
      <p:grpSpPr>
        <a:xfrm>
          <a:off x="0" y="0"/>
          <a:ext cx="0" cy="0"/>
          <a:chOff x="0" y="0"/>
          <a:chExt cx="0" cy="0"/>
        </a:xfrm>
      </p:grpSpPr>
      <p:sp>
        <p:nvSpPr>
          <p:cNvPr id="121" name="Shape 121"/>
          <p:cNvSpPr/>
          <p:nvPr/>
        </p:nvSpPr>
        <p:spPr>
          <a:xfrm>
            <a:off x="334425" y="73625"/>
            <a:ext cx="2441339" cy="3003101"/>
          </a:xfrm>
          <a:prstGeom prst="irregularSeal1">
            <a:avLst/>
          </a:prstGeom>
          <a:solidFill>
            <a:srgbClr val="E06666"/>
          </a:solidFill>
          <a:ln cap="flat" cmpd="sng" w="9525">
            <a:solidFill>
              <a:srgbClr val="FFD966"/>
            </a:solidFill>
            <a:prstDash val="solid"/>
            <a:round/>
            <a:headEnd len="med" w="med" type="none"/>
            <a:tailEnd len="med" w="med" type="none"/>
          </a:ln>
        </p:spPr>
        <p:txBody>
          <a:bodyPr anchorCtr="0" anchor="ctr" bIns="91425" lIns="91425" rIns="91425" tIns="91425">
            <a:noAutofit/>
          </a:bodyPr>
          <a:lstStyle/>
          <a:p>
            <a:pPr lvl="0">
              <a:spcBef>
                <a:spcPts val="0"/>
              </a:spcBef>
              <a:buNone/>
            </a:pPr>
            <a:r>
              <a:rPr lang="en-GB" sz="1800">
                <a:latin typeface="Oswald"/>
                <a:ea typeface="Oswald"/>
                <a:cs typeface="Oswald"/>
                <a:sym typeface="Oswald"/>
              </a:rPr>
              <a:t>KEBURUKAN KEMAHIRAN BERFIKIR DALAM ICT</a:t>
            </a:r>
          </a:p>
        </p:txBody>
      </p:sp>
      <p:cxnSp>
        <p:nvCxnSpPr>
          <p:cNvPr id="122" name="Shape 122"/>
          <p:cNvCxnSpPr/>
          <p:nvPr/>
        </p:nvCxnSpPr>
        <p:spPr>
          <a:xfrm flipH="1" rot="10800000">
            <a:off x="2861950" y="401225"/>
            <a:ext cx="1652699" cy="928799"/>
          </a:xfrm>
          <a:prstGeom prst="curvedConnector3">
            <a:avLst>
              <a:gd fmla="val 50000" name="adj1"/>
            </a:avLst>
          </a:prstGeom>
          <a:noFill/>
          <a:ln cap="flat" cmpd="sng" w="9525">
            <a:solidFill>
              <a:schemeClr val="dk2"/>
            </a:solidFill>
            <a:prstDash val="solid"/>
            <a:round/>
            <a:headEnd len="lg" w="lg" type="none"/>
            <a:tailEnd len="lg" w="lg" type="none"/>
          </a:ln>
        </p:spPr>
      </p:cxnSp>
      <p:cxnSp>
        <p:nvCxnSpPr>
          <p:cNvPr id="123" name="Shape 123"/>
          <p:cNvCxnSpPr>
            <a:endCxn id="124" idx="1"/>
          </p:cNvCxnSpPr>
          <p:nvPr/>
        </p:nvCxnSpPr>
        <p:spPr>
          <a:xfrm flipH="1" rot="10800000">
            <a:off x="2845825" y="1110287"/>
            <a:ext cx="1755000" cy="207900"/>
          </a:xfrm>
          <a:prstGeom prst="curvedConnector3">
            <a:avLst>
              <a:gd fmla="val 50000" name="adj1"/>
            </a:avLst>
          </a:prstGeom>
          <a:noFill/>
          <a:ln cap="flat" cmpd="sng" w="9525">
            <a:solidFill>
              <a:schemeClr val="dk2"/>
            </a:solidFill>
            <a:prstDash val="solid"/>
            <a:round/>
            <a:headEnd len="lg" w="lg" type="none"/>
            <a:tailEnd len="lg" w="lg" type="none"/>
          </a:ln>
        </p:spPr>
      </p:cxnSp>
      <p:cxnSp>
        <p:nvCxnSpPr>
          <p:cNvPr id="125" name="Shape 125"/>
          <p:cNvCxnSpPr/>
          <p:nvPr/>
        </p:nvCxnSpPr>
        <p:spPr>
          <a:xfrm>
            <a:off x="2850075" y="1306275"/>
            <a:ext cx="1825500" cy="593399"/>
          </a:xfrm>
          <a:prstGeom prst="curvedConnector3">
            <a:avLst>
              <a:gd fmla="val 50000" name="adj1"/>
            </a:avLst>
          </a:prstGeom>
          <a:noFill/>
          <a:ln cap="flat" cmpd="sng" w="9525">
            <a:solidFill>
              <a:schemeClr val="dk2"/>
            </a:solidFill>
            <a:prstDash val="solid"/>
            <a:round/>
            <a:headEnd len="lg" w="lg" type="none"/>
            <a:tailEnd len="lg" w="lg" type="none"/>
          </a:ln>
        </p:spPr>
      </p:cxnSp>
      <p:sp>
        <p:nvSpPr>
          <p:cNvPr id="126" name="Shape 126"/>
          <p:cNvSpPr/>
          <p:nvPr/>
        </p:nvSpPr>
        <p:spPr>
          <a:xfrm>
            <a:off x="4514750" y="147125"/>
            <a:ext cx="4341000" cy="408000"/>
          </a:xfrm>
          <a:prstGeom prst="snip2DiagRect">
            <a:avLst>
              <a:gd fmla="val 0" name="adj1"/>
              <a:gd fmla="val 16667" name="adj2"/>
            </a:avLst>
          </a:prstGeom>
          <a:solidFill>
            <a:srgbClr val="8E7CC3"/>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rPr b="1" lang="en-GB" sz="1800">
                <a:solidFill>
                  <a:srgbClr val="00FFFF"/>
                </a:solidFill>
                <a:latin typeface="Architects Daughter"/>
                <a:ea typeface="Architects Daughter"/>
                <a:cs typeface="Architects Daughter"/>
                <a:sym typeface="Architects Daughter"/>
              </a:rPr>
              <a:t>SUKA MENANGGUHKAN KERJA.</a:t>
            </a:r>
          </a:p>
        </p:txBody>
      </p:sp>
      <p:sp>
        <p:nvSpPr>
          <p:cNvPr id="124" name="Shape 124"/>
          <p:cNvSpPr/>
          <p:nvPr/>
        </p:nvSpPr>
        <p:spPr>
          <a:xfrm>
            <a:off x="4600825" y="708887"/>
            <a:ext cx="4160400" cy="802799"/>
          </a:xfrm>
          <a:prstGeom prst="roundRect">
            <a:avLst>
              <a:gd fmla="val 16667" name="adj"/>
            </a:avLst>
          </a:prstGeom>
          <a:solidFill>
            <a:srgbClr val="8E7CC3"/>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rPr b="1" lang="en-GB" sz="1800">
                <a:solidFill>
                  <a:srgbClr val="00FFFF"/>
                </a:solidFill>
                <a:latin typeface="Architects Daughter"/>
                <a:ea typeface="Architects Daughter"/>
                <a:cs typeface="Architects Daughter"/>
                <a:sym typeface="Architects Daughter"/>
              </a:rPr>
              <a:t>PELAJAR-PELAJAR TIDAK TAHU BILA PERLU APLIKASIKAN KEMAHIRAN BERFIKIR.</a:t>
            </a:r>
          </a:p>
        </p:txBody>
      </p:sp>
      <p:sp>
        <p:nvSpPr>
          <p:cNvPr id="127" name="Shape 127"/>
          <p:cNvSpPr/>
          <p:nvPr/>
        </p:nvSpPr>
        <p:spPr>
          <a:xfrm>
            <a:off x="4695375" y="1665450"/>
            <a:ext cx="3484799" cy="876300"/>
          </a:xfrm>
          <a:prstGeom prst="snipRoundRect">
            <a:avLst>
              <a:gd fmla="val 16667" name="adj1"/>
              <a:gd fmla="val 16667" name="adj2"/>
            </a:avLst>
          </a:prstGeom>
          <a:solidFill>
            <a:srgbClr val="8E7CC3"/>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rPr b="1" lang="en-GB" sz="1800">
                <a:solidFill>
                  <a:srgbClr val="00FFFF"/>
                </a:solidFill>
                <a:latin typeface="Architects Daughter"/>
                <a:ea typeface="Architects Daughter"/>
                <a:cs typeface="Architects Daughter"/>
                <a:sym typeface="Architects Daughter"/>
              </a:rPr>
              <a:t>TIDAK MEMPUNYAI KEMAHIRAN KOMUNIKASI YANG BAIK.</a:t>
            </a:r>
          </a:p>
        </p:txBody>
      </p:sp>
      <p:pic>
        <p:nvPicPr>
          <p:cNvPr id="128" name="Shape 128"/>
          <p:cNvPicPr preferRelativeResize="0"/>
          <p:nvPr/>
        </p:nvPicPr>
        <p:blipFill>
          <a:blip r:embed="rId3">
            <a:alphaModFix/>
          </a:blip>
          <a:stretch>
            <a:fillRect/>
          </a:stretch>
        </p:blipFill>
        <p:spPr>
          <a:xfrm>
            <a:off x="264450" y="3070050"/>
            <a:ext cx="2932674" cy="1832650"/>
          </a:xfrm>
          <a:prstGeom prst="rect">
            <a:avLst/>
          </a:prstGeom>
          <a:noFill/>
          <a:ln>
            <a:noFill/>
          </a:ln>
        </p:spPr>
      </p:pic>
      <p:cxnSp>
        <p:nvCxnSpPr>
          <p:cNvPr id="129" name="Shape 129"/>
          <p:cNvCxnSpPr/>
          <p:nvPr/>
        </p:nvCxnSpPr>
        <p:spPr>
          <a:xfrm>
            <a:off x="2836025" y="1310925"/>
            <a:ext cx="1799099" cy="1725600"/>
          </a:xfrm>
          <a:prstGeom prst="curvedConnector3">
            <a:avLst>
              <a:gd fmla="val 50000" name="adj1"/>
            </a:avLst>
          </a:prstGeom>
          <a:noFill/>
          <a:ln cap="flat" cmpd="sng" w="9525">
            <a:solidFill>
              <a:schemeClr val="dk2"/>
            </a:solidFill>
            <a:prstDash val="solid"/>
            <a:round/>
            <a:headEnd len="lg" w="lg" type="none"/>
            <a:tailEnd len="lg" w="lg" type="none"/>
          </a:ln>
        </p:spPr>
      </p:cxnSp>
      <p:sp>
        <p:nvSpPr>
          <p:cNvPr id="130" name="Shape 130"/>
          <p:cNvSpPr/>
          <p:nvPr/>
        </p:nvSpPr>
        <p:spPr>
          <a:xfrm>
            <a:off x="4635200" y="2695500"/>
            <a:ext cx="3966300" cy="949799"/>
          </a:xfrm>
          <a:prstGeom prst="snip2SameRect">
            <a:avLst>
              <a:gd fmla="val 16667" name="adj1"/>
              <a:gd fmla="val 0" name="adj2"/>
            </a:avLst>
          </a:prstGeom>
          <a:solidFill>
            <a:srgbClr val="8E7CC3"/>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rPr b="1" lang="en-GB" sz="1800">
                <a:solidFill>
                  <a:srgbClr val="00FFFF"/>
                </a:solidFill>
                <a:latin typeface="Architects Daughter"/>
                <a:ea typeface="Architects Daughter"/>
                <a:cs typeface="Architects Daughter"/>
                <a:sym typeface="Architects Daughter"/>
              </a:rPr>
              <a:t>KEMAHIRAN INSANIAH (SOFT SKILLS) TIDAK DAPAT DIIMPLEMENTASIKAN.</a:t>
            </a:r>
          </a:p>
        </p:txBody>
      </p:sp>
    </p:spTree>
  </p:cSld>
  <p:clrMapOvr>
    <a:masterClrMapping/>
  </p:clrMapOvr>
  <mc:AlternateContent>
    <mc:Choice Requires="p14">
      <p:transition spd="slow">
        <p14:prism dir="l"/>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xit" presetID="23" presetSubtype="32">
                                  <p:stCondLst>
                                    <p:cond delay="0"/>
                                  </p:stCondLst>
                                  <p:childTnLst>
                                    <p:anim calcmode="lin" valueType="num">
                                      <p:cBhvr additive="base">
                                        <p:cTn dur="1000"/>
                                        <p:tgtEl>
                                          <p:spTgt spid="121"/>
                                        </p:tgtEl>
                                        <p:attrNameLst>
                                          <p:attrName>ppt_w</p:attrName>
                                        </p:attrNameLst>
                                      </p:cBhvr>
                                      <p:tavLst>
                                        <p:tav fmla="" tm="0">
                                          <p:val>
                                            <p:strVal val="#ppt_w"/>
                                          </p:val>
                                        </p:tav>
                                        <p:tav fmla="" tm="100000">
                                          <p:val>
                                            <p:strVal val="0"/>
                                          </p:val>
                                        </p:tav>
                                      </p:tavLst>
                                    </p:anim>
                                    <p:anim calcmode="lin" valueType="num">
                                      <p:cBhvr additive="base">
                                        <p:cTn dur="1000"/>
                                        <p:tgtEl>
                                          <p:spTgt spid="121"/>
                                        </p:tgtEl>
                                        <p:attrNameLst>
                                          <p:attrName>ppt_h</p:attrName>
                                        </p:attrNameLst>
                                      </p:cBhvr>
                                      <p:tavLst>
                                        <p:tav fmla="" tm="0">
                                          <p:val>
                                            <p:strVal val="#ppt_h"/>
                                          </p:val>
                                        </p:tav>
                                        <p:tav fmla="" tm="100000">
                                          <p:val>
                                            <p:strVal val="0"/>
                                          </p:val>
                                        </p:tav>
                                      </p:tavLst>
                                    </p:anim>
                                    <p:set>
                                      <p:cBhvr>
                                        <p:cTn dur="1" fill="hold">
                                          <p:stCondLst>
                                            <p:cond delay="1000"/>
                                          </p:stCondLst>
                                        </p:cTn>
                                        <p:tgtEl>
                                          <p:spTgt spid="121"/>
                                        </p:tgtEl>
                                        <p:attrNameLst>
                                          <p:attrName>style.visibility</p:attrName>
                                        </p:attrNameLst>
                                      </p:cBhvr>
                                      <p:to>
                                        <p:strVal val="hidden"/>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4" name="Shape 134"/>
        <p:cNvGrpSpPr/>
        <p:nvPr/>
      </p:nvGrpSpPr>
      <p:grpSpPr>
        <a:xfrm>
          <a:off x="0" y="0"/>
          <a:ext cx="0" cy="0"/>
          <a:chOff x="0" y="0"/>
          <a:chExt cx="0" cy="0"/>
        </a:xfrm>
      </p:grpSpPr>
      <p:sp>
        <p:nvSpPr>
          <p:cNvPr id="135" name="Shape 135"/>
          <p:cNvSpPr/>
          <p:nvPr/>
        </p:nvSpPr>
        <p:spPr>
          <a:xfrm>
            <a:off x="831275" y="356250"/>
            <a:ext cx="7457699" cy="1021200"/>
          </a:xfrm>
          <a:prstGeom prst="downArrowCallout">
            <a:avLst>
              <a:gd fmla="val 25000" name="adj1"/>
              <a:gd fmla="val 25000" name="adj2"/>
              <a:gd fmla="val 25000" name="adj3"/>
              <a:gd fmla="val 64977" name="adj4"/>
            </a:avLst>
          </a:prstGeom>
          <a:solidFill>
            <a:srgbClr val="7F6000"/>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spcBef>
                <a:spcPts val="0"/>
              </a:spcBef>
              <a:buNone/>
            </a:pPr>
            <a:r>
              <a:t/>
            </a:r>
            <a:endParaRPr/>
          </a:p>
        </p:txBody>
      </p:sp>
      <p:sp>
        <p:nvSpPr>
          <p:cNvPr id="136" name="Shape 136"/>
          <p:cNvSpPr txBox="1"/>
          <p:nvPr>
            <p:ph type="title"/>
          </p:nvPr>
        </p:nvSpPr>
        <p:spPr>
          <a:xfrm>
            <a:off x="311700" y="445025"/>
            <a:ext cx="8520599" cy="572699"/>
          </a:xfrm>
          <a:prstGeom prst="rect">
            <a:avLst/>
          </a:prstGeom>
        </p:spPr>
        <p:txBody>
          <a:bodyPr anchorCtr="0" anchor="t" bIns="91425" lIns="91425" rIns="91425" tIns="91425">
            <a:noAutofit/>
          </a:bodyPr>
          <a:lstStyle/>
          <a:p>
            <a:pPr lvl="0" algn="ctr">
              <a:spcBef>
                <a:spcPts val="0"/>
              </a:spcBef>
              <a:buNone/>
            </a:pPr>
            <a:r>
              <a:rPr lang="en-GB" sz="2400">
                <a:latin typeface="Comic Sans MS"/>
                <a:ea typeface="Comic Sans MS"/>
                <a:cs typeface="Comic Sans MS"/>
                <a:sym typeface="Comic Sans MS"/>
              </a:rPr>
              <a:t>Mengapakah perlu kemahiran berfikir dalam ICT ?</a:t>
            </a:r>
          </a:p>
        </p:txBody>
      </p:sp>
      <p:sp>
        <p:nvSpPr>
          <p:cNvPr id="137" name="Shape 137"/>
          <p:cNvSpPr/>
          <p:nvPr/>
        </p:nvSpPr>
        <p:spPr>
          <a:xfrm>
            <a:off x="566775" y="1410550"/>
            <a:ext cx="3682199" cy="1571999"/>
          </a:xfrm>
          <a:prstGeom prst="ellipse">
            <a:avLst/>
          </a:prstGeom>
          <a:solidFill>
            <a:srgbClr val="D9D2E9"/>
          </a:solidFill>
          <a:ln cap="flat" cmpd="sng" w="9525">
            <a:solidFill>
              <a:srgbClr val="D9D2E9"/>
            </a:solidFill>
            <a:prstDash val="solid"/>
            <a:round/>
            <a:headEnd len="med" w="med" type="none"/>
            <a:tailEnd len="med" w="med" type="none"/>
          </a:ln>
        </p:spPr>
        <p:txBody>
          <a:bodyPr anchorCtr="0" anchor="ctr" bIns="91425" lIns="91425" rIns="91425" tIns="91425">
            <a:noAutofit/>
          </a:bodyPr>
          <a:lstStyle/>
          <a:p>
            <a:pPr lvl="0" algn="ctr">
              <a:spcBef>
                <a:spcPts val="0"/>
              </a:spcBef>
              <a:buNone/>
            </a:pPr>
            <a:r>
              <a:rPr lang="en-GB"/>
              <a:t>Membantu pelajar menggunakan pengetahuan, kemahiran dan sikap yang terurus dalam kehidupan melalui penggunaan ICT. </a:t>
            </a:r>
          </a:p>
        </p:txBody>
      </p:sp>
      <p:sp>
        <p:nvSpPr>
          <p:cNvPr id="138" name="Shape 138"/>
          <p:cNvSpPr/>
          <p:nvPr/>
        </p:nvSpPr>
        <p:spPr>
          <a:xfrm>
            <a:off x="481200" y="3015625"/>
            <a:ext cx="3767700" cy="1454400"/>
          </a:xfrm>
          <a:prstGeom prst="ellipse">
            <a:avLst/>
          </a:prstGeom>
          <a:solidFill>
            <a:srgbClr val="D9D2E9"/>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lgn="ctr">
              <a:spcBef>
                <a:spcPts val="0"/>
              </a:spcBef>
              <a:buNone/>
            </a:pPr>
            <a:r>
              <a:rPr lang="en-GB"/>
              <a:t>Membantu menyelesaikan masalah yang berkaitan dengan ICT.</a:t>
            </a:r>
          </a:p>
        </p:txBody>
      </p:sp>
      <p:sp>
        <p:nvSpPr>
          <p:cNvPr id="139" name="Shape 139"/>
          <p:cNvSpPr/>
          <p:nvPr/>
        </p:nvSpPr>
        <p:spPr>
          <a:xfrm>
            <a:off x="4872525" y="1406950"/>
            <a:ext cx="3682199" cy="1516799"/>
          </a:xfrm>
          <a:prstGeom prst="ellipse">
            <a:avLst/>
          </a:prstGeom>
          <a:solidFill>
            <a:srgbClr val="D9D2E9"/>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lgn="ctr">
              <a:spcBef>
                <a:spcPts val="0"/>
              </a:spcBef>
              <a:buNone/>
            </a:pPr>
            <a:r>
              <a:rPr lang="en-GB"/>
              <a:t>Melahirkan pelajar yang peka kepada persekitaran dan membolehkannya menghasilkan pemerhatian dan penaakulan yang baik menggunakan ICT.</a:t>
            </a:r>
          </a:p>
        </p:txBody>
      </p:sp>
      <p:sp>
        <p:nvSpPr>
          <p:cNvPr id="140" name="Shape 140"/>
          <p:cNvSpPr/>
          <p:nvPr/>
        </p:nvSpPr>
        <p:spPr>
          <a:xfrm>
            <a:off x="5049350" y="2953250"/>
            <a:ext cx="3505499" cy="1516799"/>
          </a:xfrm>
          <a:prstGeom prst="ellipse">
            <a:avLst/>
          </a:prstGeom>
          <a:solidFill>
            <a:srgbClr val="D9D2E9"/>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lgn="ctr">
              <a:spcBef>
                <a:spcPts val="0"/>
              </a:spcBef>
              <a:buNone/>
            </a:pPr>
            <a:r>
              <a:rPr lang="en-GB"/>
              <a:t>Meningkatkan tahap komunikasi dan interaksi pelajar serta memperoleh maklumat dari seluruh dunia menggunakan ICT.</a:t>
            </a:r>
          </a:p>
        </p:txBody>
      </p:sp>
    </p:spTree>
  </p:cSld>
  <p:clrMapOvr>
    <a:masterClrMapping/>
  </p:clrMapOvr>
  <mc:AlternateContent>
    <mc:Choice Requires="p14">
      <p:transition spd="slow">
        <p14:gallery dir="l"/>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36"/>
                                        </p:tgtEl>
                                        <p:attrNameLst>
                                          <p:attrName>style.visibility</p:attrName>
                                        </p:attrNameLst>
                                      </p:cBhvr>
                                      <p:to>
                                        <p:strVal val="visible"/>
                                      </p:to>
                                    </p:set>
                                    <p:anim calcmode="lin" valueType="num">
                                      <p:cBhvr additive="base">
                                        <p:cTn dur="1000"/>
                                        <p:tgtEl>
                                          <p:spTgt spid="136"/>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4" name="Shape 144"/>
        <p:cNvGrpSpPr/>
        <p:nvPr/>
      </p:nvGrpSpPr>
      <p:grpSpPr>
        <a:xfrm>
          <a:off x="0" y="0"/>
          <a:ext cx="0" cy="0"/>
          <a:chOff x="0" y="0"/>
          <a:chExt cx="0" cy="0"/>
        </a:xfrm>
      </p:grpSpPr>
      <p:sp>
        <p:nvSpPr>
          <p:cNvPr id="145" name="Shape 145"/>
          <p:cNvSpPr txBox="1"/>
          <p:nvPr>
            <p:ph type="title"/>
          </p:nvPr>
        </p:nvSpPr>
        <p:spPr>
          <a:xfrm>
            <a:off x="311700" y="445025"/>
            <a:ext cx="8520599" cy="623700"/>
          </a:xfrm>
          <a:prstGeom prst="rect">
            <a:avLst/>
          </a:prstGeom>
          <a:solidFill>
            <a:srgbClr val="D9EAD3"/>
          </a:solidFill>
        </p:spPr>
        <p:txBody>
          <a:bodyPr anchorCtr="0" anchor="t" bIns="91425" lIns="91425" rIns="91425" tIns="91425">
            <a:noAutofit/>
          </a:bodyPr>
          <a:lstStyle/>
          <a:p>
            <a:pPr lvl="0" rtl="0" algn="ctr">
              <a:spcBef>
                <a:spcPts val="0"/>
              </a:spcBef>
              <a:buNone/>
            </a:pPr>
            <a:r>
              <a:rPr lang="en-GB">
                <a:solidFill>
                  <a:srgbClr val="000000"/>
                </a:solidFill>
                <a:latin typeface="Comic Sans MS"/>
                <a:ea typeface="Comic Sans MS"/>
                <a:cs typeface="Comic Sans MS"/>
                <a:sym typeface="Comic Sans MS"/>
              </a:rPr>
              <a:t>Fungsi kemahiran berfikir dalam ICT</a:t>
            </a:r>
          </a:p>
        </p:txBody>
      </p:sp>
      <p:sp>
        <p:nvSpPr>
          <p:cNvPr id="146" name="Shape 146"/>
          <p:cNvSpPr/>
          <p:nvPr/>
        </p:nvSpPr>
        <p:spPr>
          <a:xfrm>
            <a:off x="311700" y="1178637"/>
            <a:ext cx="2495100" cy="1789200"/>
          </a:xfrm>
          <a:prstGeom prst="teardrop">
            <a:avLst>
              <a:gd fmla="val 100000" name="adj"/>
            </a:avLst>
          </a:prstGeom>
          <a:solidFill>
            <a:srgbClr val="FFF2CC"/>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lgn="ctr">
              <a:spcBef>
                <a:spcPts val="0"/>
              </a:spcBef>
              <a:buNone/>
            </a:pPr>
            <a:r>
              <a:rPr lang="en-GB"/>
              <a:t>Pelajar dapat mengenalpasti masalah dan cuba menyelesaikannya.</a:t>
            </a:r>
          </a:p>
        </p:txBody>
      </p:sp>
      <p:sp>
        <p:nvSpPr>
          <p:cNvPr id="147" name="Shape 147"/>
          <p:cNvSpPr/>
          <p:nvPr/>
        </p:nvSpPr>
        <p:spPr>
          <a:xfrm>
            <a:off x="1977350" y="2744575"/>
            <a:ext cx="2589299" cy="1824299"/>
          </a:xfrm>
          <a:prstGeom prst="teardrop">
            <a:avLst>
              <a:gd fmla="val 100000" name="adj"/>
            </a:avLst>
          </a:prstGeom>
          <a:solidFill>
            <a:srgbClr val="FFF2CC"/>
          </a:solidFill>
          <a:ln cap="flat" cmpd="sng" w="9525">
            <a:solidFill>
              <a:srgbClr val="FCE5CD"/>
            </a:solidFill>
            <a:prstDash val="solid"/>
            <a:round/>
            <a:headEnd len="med" w="med" type="none"/>
            <a:tailEnd len="med" w="med" type="none"/>
          </a:ln>
        </p:spPr>
        <p:txBody>
          <a:bodyPr anchorCtr="0" anchor="ctr" bIns="91425" lIns="91425" rIns="91425" tIns="91425">
            <a:noAutofit/>
          </a:bodyPr>
          <a:lstStyle/>
          <a:p>
            <a:pPr lvl="0" algn="ctr">
              <a:spcBef>
                <a:spcPts val="0"/>
              </a:spcBef>
              <a:buNone/>
            </a:pPr>
            <a:r>
              <a:rPr lang="en-GB"/>
              <a:t>Pelajar dapat melakukan pemerhatian dengan lebih mendalam.</a:t>
            </a:r>
          </a:p>
        </p:txBody>
      </p:sp>
      <p:sp>
        <p:nvSpPr>
          <p:cNvPr id="148" name="Shape 148"/>
          <p:cNvSpPr/>
          <p:nvPr/>
        </p:nvSpPr>
        <p:spPr>
          <a:xfrm>
            <a:off x="6243000" y="2683575"/>
            <a:ext cx="2589299" cy="1885200"/>
          </a:xfrm>
          <a:prstGeom prst="teardrop">
            <a:avLst>
              <a:gd fmla="val 100000" name="adj"/>
            </a:avLst>
          </a:prstGeom>
          <a:solidFill>
            <a:srgbClr val="FFF2CC"/>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lgn="ctr">
              <a:spcBef>
                <a:spcPts val="0"/>
              </a:spcBef>
              <a:buNone/>
            </a:pPr>
            <a:r>
              <a:rPr lang="en-GB"/>
              <a:t>Mencari maklumat yang tersirat dalam sesuatu perkara yang diterima.</a:t>
            </a:r>
          </a:p>
        </p:txBody>
      </p:sp>
      <p:sp>
        <p:nvSpPr>
          <p:cNvPr id="149" name="Shape 149"/>
          <p:cNvSpPr/>
          <p:nvPr/>
        </p:nvSpPr>
        <p:spPr>
          <a:xfrm>
            <a:off x="4378550" y="1178650"/>
            <a:ext cx="2636399" cy="1824299"/>
          </a:xfrm>
          <a:prstGeom prst="teardrop">
            <a:avLst>
              <a:gd fmla="val 100000" name="adj"/>
            </a:avLst>
          </a:prstGeom>
          <a:solidFill>
            <a:srgbClr val="FFF2CC"/>
          </a:solidFill>
          <a:ln cap="flat" cmpd="sng" w="9525">
            <a:solidFill>
              <a:schemeClr val="dk2"/>
            </a:solidFill>
            <a:prstDash val="solid"/>
            <a:round/>
            <a:headEnd len="med" w="med" type="none"/>
            <a:tailEnd len="med" w="med" type="none"/>
          </a:ln>
        </p:spPr>
        <p:txBody>
          <a:bodyPr anchorCtr="0" anchor="ctr" bIns="91425" lIns="91425" rIns="91425" tIns="91425">
            <a:noAutofit/>
          </a:bodyPr>
          <a:lstStyle/>
          <a:p>
            <a:pPr lvl="0" algn="ctr">
              <a:spcBef>
                <a:spcPts val="0"/>
              </a:spcBef>
              <a:buNone/>
            </a:pPr>
            <a:r>
              <a:rPr lang="en-GB"/>
              <a:t>Pelajar dapat menggabungkan idea dengan perkara-perkara yang mereka tahu.</a:t>
            </a:r>
          </a:p>
        </p:txBody>
      </p:sp>
    </p:spTree>
  </p:cSld>
  <p:clrMapOvr>
    <a:masterClrMapping/>
  </p:clrMapOvr>
  <mc:AlternateContent>
    <mc:Choice Requires="p14">
      <p:transition spd="slow">
        <p14:prism dir="l"/>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5"/>
                                        </p:tgtEl>
                                        <p:attrNameLst>
                                          <p:attrName>style.visibility</p:attrName>
                                        </p:attrNameLst>
                                      </p:cBhvr>
                                      <p:to>
                                        <p:strVal val="visible"/>
                                      </p:to>
                                    </p:set>
                                    <p:animEffect filter="fade" transition="in">
                                      <p:cBhvr>
                                        <p:cTn dur="1000"/>
                                        <p:tgtEl>
                                          <p:spTgt spid="14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23" presetSubtype="16">
                                  <p:stCondLst>
                                    <p:cond delay="0"/>
                                  </p:stCondLst>
                                  <p:childTnLst>
                                    <p:set>
                                      <p:cBhvr>
                                        <p:cTn dur="1" fill="hold">
                                          <p:stCondLst>
                                            <p:cond delay="0"/>
                                          </p:stCondLst>
                                        </p:cTn>
                                        <p:tgtEl>
                                          <p:spTgt spid="145"/>
                                        </p:tgtEl>
                                        <p:attrNameLst>
                                          <p:attrName>style.visibility</p:attrName>
                                        </p:attrNameLst>
                                      </p:cBhvr>
                                      <p:to>
                                        <p:strVal val="visible"/>
                                      </p:to>
                                    </p:set>
                                    <p:anim calcmode="lin" valueType="num">
                                      <p:cBhvr additive="base">
                                        <p:cTn dur="1000"/>
                                        <p:tgtEl>
                                          <p:spTgt spid="145"/>
                                        </p:tgtEl>
                                        <p:attrNameLst>
                                          <p:attrName>ppt_w</p:attrName>
                                        </p:attrNameLst>
                                      </p:cBhvr>
                                      <p:tavLst>
                                        <p:tav fmla="" tm="0">
                                          <p:val>
                                            <p:strVal val="0"/>
                                          </p:val>
                                        </p:tav>
                                        <p:tav fmla="" tm="100000">
                                          <p:val>
                                            <p:strVal val="#ppt_w"/>
                                          </p:val>
                                        </p:tav>
                                      </p:tavLst>
                                    </p:anim>
                                    <p:anim calcmode="lin" valueType="num">
                                      <p:cBhvr additive="base">
                                        <p:cTn dur="1000"/>
                                        <p:tgtEl>
                                          <p:spTgt spid="145"/>
                                        </p:tgtEl>
                                        <p:attrNameLst>
                                          <p:attrName>ppt_h</p:attrName>
                                        </p:attrNameLst>
                                      </p:cBhvr>
                                      <p:tavLst>
                                        <p:tav fmla="" tm="0">
                                          <p:val>
                                            <p:strVal val="0"/>
                                          </p:val>
                                        </p:tav>
                                        <p:tav fmla=""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